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32" r:id="rId1"/>
  </p:sldMasterIdLst>
  <p:sldIdLst>
    <p:sldId id="256" r:id="rId2"/>
    <p:sldId id="258" r:id="rId3"/>
    <p:sldId id="259" r:id="rId4"/>
    <p:sldId id="262" r:id="rId5"/>
    <p:sldId id="263" r:id="rId6"/>
    <p:sldId id="260" r:id="rId7"/>
    <p:sldId id="264" r:id="rId8"/>
    <p:sldId id="274" r:id="rId9"/>
    <p:sldId id="278" r:id="rId10"/>
    <p:sldId id="276" r:id="rId11"/>
    <p:sldId id="277" r:id="rId12"/>
    <p:sldId id="268" r:id="rId13"/>
    <p:sldId id="269" r:id="rId14"/>
  </p:sldIdLst>
  <p:sldSz cx="9144000" cy="6858000" type="screen4x3"/>
  <p:notesSz cx="6858000" cy="9144000"/>
  <p:defaultTextStyle>
    <a:defPPr>
      <a:defRPr lang="fi-FI"/>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4" d="100"/>
          <a:sy n="74" d="100"/>
        </p:scale>
        <p:origin x="-1044"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Otsikkodia">
    <p:bg>
      <p:bgRef idx="1002">
        <a:schemeClr val="bg2"/>
      </p:bgRef>
    </p:bg>
    <p:spTree>
      <p:nvGrpSpPr>
        <p:cNvPr id="1" name=""/>
        <p:cNvGrpSpPr/>
        <p:nvPr/>
      </p:nvGrpSpPr>
      <p:grpSpPr>
        <a:xfrm>
          <a:off x="0" y="0"/>
          <a:ext cx="0" cy="0"/>
          <a:chOff x="0" y="0"/>
          <a:chExt cx="0" cy="0"/>
        </a:xfrm>
      </p:grpSpPr>
      <p:sp>
        <p:nvSpPr>
          <p:cNvPr id="9" name="Otsikko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fi-FI" smtClean="0"/>
              <a:t>Muokkaa perustyyl. napsautt.</a:t>
            </a:r>
            <a:endParaRPr kumimoji="0" lang="en-US"/>
          </a:p>
        </p:txBody>
      </p:sp>
      <p:sp>
        <p:nvSpPr>
          <p:cNvPr id="17" name="Alaotsikko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fi-FI" smtClean="0"/>
              <a:t>Muokkaa alaotsikon perustyyliä napsautt.</a:t>
            </a:r>
            <a:endParaRPr kumimoji="0" lang="en-US"/>
          </a:p>
        </p:txBody>
      </p:sp>
      <p:sp>
        <p:nvSpPr>
          <p:cNvPr id="30" name="Päivämäärän paikkamerkki 29"/>
          <p:cNvSpPr>
            <a:spLocks noGrp="1"/>
          </p:cNvSpPr>
          <p:nvPr>
            <p:ph type="dt" sz="half" idx="10"/>
          </p:nvPr>
        </p:nvSpPr>
        <p:spPr/>
        <p:txBody>
          <a:bodyPr/>
          <a:lstStyle/>
          <a:p>
            <a:fld id="{52097157-B769-472A-9BA4-7F75DA735D28}" type="datetimeFigureOut">
              <a:rPr lang="fi-FI" smtClean="0"/>
              <a:pPr/>
              <a:t>20.3.2012</a:t>
            </a:fld>
            <a:endParaRPr lang="fi-FI"/>
          </a:p>
        </p:txBody>
      </p:sp>
      <p:sp>
        <p:nvSpPr>
          <p:cNvPr id="19" name="Alatunnisteen paikkamerkki 18"/>
          <p:cNvSpPr>
            <a:spLocks noGrp="1"/>
          </p:cNvSpPr>
          <p:nvPr>
            <p:ph type="ftr" sz="quarter" idx="11"/>
          </p:nvPr>
        </p:nvSpPr>
        <p:spPr/>
        <p:txBody>
          <a:bodyPr/>
          <a:lstStyle/>
          <a:p>
            <a:endParaRPr lang="fi-FI"/>
          </a:p>
        </p:txBody>
      </p:sp>
      <p:sp>
        <p:nvSpPr>
          <p:cNvPr id="27" name="Dian numeron paikkamerkki 26"/>
          <p:cNvSpPr>
            <a:spLocks noGrp="1"/>
          </p:cNvSpPr>
          <p:nvPr>
            <p:ph type="sldNum" sz="quarter" idx="12"/>
          </p:nvPr>
        </p:nvSpPr>
        <p:spPr/>
        <p:txBody>
          <a:bodyPr/>
          <a:lstStyle/>
          <a:p>
            <a:fld id="{669CF106-63B6-4950-8E45-E2D451084AB7}" type="slidenum">
              <a:rPr lang="fi-FI" smtClean="0"/>
              <a:pPr/>
              <a:t>‹#›</a:t>
            </a:fld>
            <a:endParaRPr lang="fi-FI"/>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Otsikko ja pystysuora teksti">
    <p:spTree>
      <p:nvGrpSpPr>
        <p:cNvPr id="1" name=""/>
        <p:cNvGrpSpPr/>
        <p:nvPr/>
      </p:nvGrpSpPr>
      <p:grpSpPr>
        <a:xfrm>
          <a:off x="0" y="0"/>
          <a:ext cx="0" cy="0"/>
          <a:chOff x="0" y="0"/>
          <a:chExt cx="0" cy="0"/>
        </a:xfrm>
      </p:grpSpPr>
      <p:sp>
        <p:nvSpPr>
          <p:cNvPr id="2" name="Otsikko 1"/>
          <p:cNvSpPr>
            <a:spLocks noGrp="1"/>
          </p:cNvSpPr>
          <p:nvPr>
            <p:ph type="title"/>
          </p:nvPr>
        </p:nvSpPr>
        <p:spPr/>
        <p:txBody>
          <a:bodyPr/>
          <a:lstStyle/>
          <a:p>
            <a:r>
              <a:rPr kumimoji="0" lang="fi-FI" smtClean="0"/>
              <a:t>Muokkaa perustyyl. napsautt.</a:t>
            </a:r>
            <a:endParaRPr kumimoji="0" lang="en-US"/>
          </a:p>
        </p:txBody>
      </p:sp>
      <p:sp>
        <p:nvSpPr>
          <p:cNvPr id="3" name="Pystysuoran tekstin paikkamerkki 2"/>
          <p:cNvSpPr>
            <a:spLocks noGrp="1"/>
          </p:cNvSpPr>
          <p:nvPr>
            <p:ph type="body" orient="vert" idx="1"/>
          </p:nvPr>
        </p:nvSpPr>
        <p:spPr/>
        <p:txBody>
          <a:bodyPr vert="eaVert"/>
          <a:lstStyle/>
          <a:p>
            <a:pPr lvl="0" eaLnBrk="1" latinLnBrk="0" hangingPunct="1"/>
            <a:r>
              <a:rPr lang="fi-FI" smtClean="0"/>
              <a:t>Muokkaa tekstin perustyylejä napsauttamalla</a:t>
            </a:r>
          </a:p>
          <a:p>
            <a:pPr lvl="1" eaLnBrk="1" latinLnBrk="0" hangingPunct="1"/>
            <a:r>
              <a:rPr lang="fi-FI" smtClean="0"/>
              <a:t>toinen taso</a:t>
            </a:r>
          </a:p>
          <a:p>
            <a:pPr lvl="2" eaLnBrk="1" latinLnBrk="0" hangingPunct="1"/>
            <a:r>
              <a:rPr lang="fi-FI" smtClean="0"/>
              <a:t>kolmas taso</a:t>
            </a:r>
          </a:p>
          <a:p>
            <a:pPr lvl="3" eaLnBrk="1" latinLnBrk="0" hangingPunct="1"/>
            <a:r>
              <a:rPr lang="fi-FI" smtClean="0"/>
              <a:t>neljäs taso</a:t>
            </a:r>
          </a:p>
          <a:p>
            <a:pPr lvl="4" eaLnBrk="1" latinLnBrk="0" hangingPunct="1"/>
            <a:r>
              <a:rPr lang="fi-FI" smtClean="0"/>
              <a:t>viides taso</a:t>
            </a:r>
            <a:endParaRPr kumimoji="0" lang="en-US"/>
          </a:p>
        </p:txBody>
      </p:sp>
      <p:sp>
        <p:nvSpPr>
          <p:cNvPr id="4" name="Päivämäärän paikkamerkki 3"/>
          <p:cNvSpPr>
            <a:spLocks noGrp="1"/>
          </p:cNvSpPr>
          <p:nvPr>
            <p:ph type="dt" sz="half" idx="10"/>
          </p:nvPr>
        </p:nvSpPr>
        <p:spPr/>
        <p:txBody>
          <a:bodyPr/>
          <a:lstStyle/>
          <a:p>
            <a:fld id="{52097157-B769-472A-9BA4-7F75DA735D28}" type="datetimeFigureOut">
              <a:rPr lang="fi-FI" smtClean="0"/>
              <a:pPr/>
              <a:t>20.3.2012</a:t>
            </a:fld>
            <a:endParaRPr lang="fi-FI"/>
          </a:p>
        </p:txBody>
      </p:sp>
      <p:sp>
        <p:nvSpPr>
          <p:cNvPr id="5" name="Alatunnisteen paikkamerkki 4"/>
          <p:cNvSpPr>
            <a:spLocks noGrp="1"/>
          </p:cNvSpPr>
          <p:nvPr>
            <p:ph type="ftr" sz="quarter" idx="11"/>
          </p:nvPr>
        </p:nvSpPr>
        <p:spPr/>
        <p:txBody>
          <a:bodyPr/>
          <a:lstStyle/>
          <a:p>
            <a:endParaRPr lang="fi-FI"/>
          </a:p>
        </p:txBody>
      </p:sp>
      <p:sp>
        <p:nvSpPr>
          <p:cNvPr id="6" name="Dian numeron paikkamerkki 5"/>
          <p:cNvSpPr>
            <a:spLocks noGrp="1"/>
          </p:cNvSpPr>
          <p:nvPr>
            <p:ph type="sldNum" sz="quarter" idx="12"/>
          </p:nvPr>
        </p:nvSpPr>
        <p:spPr/>
        <p:txBody>
          <a:bodyPr/>
          <a:lstStyle/>
          <a:p>
            <a:fld id="{669CF106-63B6-4950-8E45-E2D451084AB7}" type="slidenum">
              <a:rPr lang="fi-FI" smtClean="0"/>
              <a:pPr/>
              <a:t>‹#›</a:t>
            </a:fld>
            <a:endParaRPr lang="fi-FI"/>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Pystysuora otsikko ja teksti">
    <p:spTree>
      <p:nvGrpSpPr>
        <p:cNvPr id="1" name=""/>
        <p:cNvGrpSpPr/>
        <p:nvPr/>
      </p:nvGrpSpPr>
      <p:grpSpPr>
        <a:xfrm>
          <a:off x="0" y="0"/>
          <a:ext cx="0" cy="0"/>
          <a:chOff x="0" y="0"/>
          <a:chExt cx="0" cy="0"/>
        </a:xfrm>
      </p:grpSpPr>
      <p:sp>
        <p:nvSpPr>
          <p:cNvPr id="2" name="Pystysuora otsikko 1"/>
          <p:cNvSpPr>
            <a:spLocks noGrp="1"/>
          </p:cNvSpPr>
          <p:nvPr>
            <p:ph type="title" orient="vert"/>
          </p:nvPr>
        </p:nvSpPr>
        <p:spPr>
          <a:xfrm>
            <a:off x="6629400" y="914401"/>
            <a:ext cx="2057400" cy="5211763"/>
          </a:xfrm>
        </p:spPr>
        <p:txBody>
          <a:bodyPr vert="eaVert"/>
          <a:lstStyle/>
          <a:p>
            <a:r>
              <a:rPr kumimoji="0" lang="fi-FI" smtClean="0"/>
              <a:t>Muokkaa perustyyl. napsautt.</a:t>
            </a:r>
            <a:endParaRPr kumimoji="0" lang="en-US"/>
          </a:p>
        </p:txBody>
      </p:sp>
      <p:sp>
        <p:nvSpPr>
          <p:cNvPr id="3" name="Pystysuoran tekstin paikkamerkki 2"/>
          <p:cNvSpPr>
            <a:spLocks noGrp="1"/>
          </p:cNvSpPr>
          <p:nvPr>
            <p:ph type="body" orient="vert" idx="1"/>
          </p:nvPr>
        </p:nvSpPr>
        <p:spPr>
          <a:xfrm>
            <a:off x="457200" y="914401"/>
            <a:ext cx="6019800" cy="5211763"/>
          </a:xfrm>
        </p:spPr>
        <p:txBody>
          <a:bodyPr vert="eaVert"/>
          <a:lstStyle/>
          <a:p>
            <a:pPr lvl="0" eaLnBrk="1" latinLnBrk="0" hangingPunct="1"/>
            <a:r>
              <a:rPr lang="fi-FI" smtClean="0"/>
              <a:t>Muokkaa tekstin perustyylejä napsauttamalla</a:t>
            </a:r>
          </a:p>
          <a:p>
            <a:pPr lvl="1" eaLnBrk="1" latinLnBrk="0" hangingPunct="1"/>
            <a:r>
              <a:rPr lang="fi-FI" smtClean="0"/>
              <a:t>toinen taso</a:t>
            </a:r>
          </a:p>
          <a:p>
            <a:pPr lvl="2" eaLnBrk="1" latinLnBrk="0" hangingPunct="1"/>
            <a:r>
              <a:rPr lang="fi-FI" smtClean="0"/>
              <a:t>kolmas taso</a:t>
            </a:r>
          </a:p>
          <a:p>
            <a:pPr lvl="3" eaLnBrk="1" latinLnBrk="0" hangingPunct="1"/>
            <a:r>
              <a:rPr lang="fi-FI" smtClean="0"/>
              <a:t>neljäs taso</a:t>
            </a:r>
          </a:p>
          <a:p>
            <a:pPr lvl="4" eaLnBrk="1" latinLnBrk="0" hangingPunct="1"/>
            <a:r>
              <a:rPr lang="fi-FI" smtClean="0"/>
              <a:t>viides taso</a:t>
            </a:r>
            <a:endParaRPr kumimoji="0" lang="en-US"/>
          </a:p>
        </p:txBody>
      </p:sp>
      <p:sp>
        <p:nvSpPr>
          <p:cNvPr id="4" name="Päivämäärän paikkamerkki 3"/>
          <p:cNvSpPr>
            <a:spLocks noGrp="1"/>
          </p:cNvSpPr>
          <p:nvPr>
            <p:ph type="dt" sz="half" idx="10"/>
          </p:nvPr>
        </p:nvSpPr>
        <p:spPr/>
        <p:txBody>
          <a:bodyPr/>
          <a:lstStyle/>
          <a:p>
            <a:fld id="{52097157-B769-472A-9BA4-7F75DA735D28}" type="datetimeFigureOut">
              <a:rPr lang="fi-FI" smtClean="0"/>
              <a:pPr/>
              <a:t>20.3.2012</a:t>
            </a:fld>
            <a:endParaRPr lang="fi-FI"/>
          </a:p>
        </p:txBody>
      </p:sp>
      <p:sp>
        <p:nvSpPr>
          <p:cNvPr id="5" name="Alatunnisteen paikkamerkki 4"/>
          <p:cNvSpPr>
            <a:spLocks noGrp="1"/>
          </p:cNvSpPr>
          <p:nvPr>
            <p:ph type="ftr" sz="quarter" idx="11"/>
          </p:nvPr>
        </p:nvSpPr>
        <p:spPr/>
        <p:txBody>
          <a:bodyPr/>
          <a:lstStyle/>
          <a:p>
            <a:endParaRPr lang="fi-FI"/>
          </a:p>
        </p:txBody>
      </p:sp>
      <p:sp>
        <p:nvSpPr>
          <p:cNvPr id="6" name="Dian numeron paikkamerkki 5"/>
          <p:cNvSpPr>
            <a:spLocks noGrp="1"/>
          </p:cNvSpPr>
          <p:nvPr>
            <p:ph type="sldNum" sz="quarter" idx="12"/>
          </p:nvPr>
        </p:nvSpPr>
        <p:spPr/>
        <p:txBody>
          <a:bodyPr/>
          <a:lstStyle/>
          <a:p>
            <a:fld id="{669CF106-63B6-4950-8E45-E2D451084AB7}" type="slidenum">
              <a:rPr lang="fi-FI" smtClean="0"/>
              <a:pPr/>
              <a:t>‹#›</a:t>
            </a:fld>
            <a:endParaRPr lang="fi-FI"/>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Otsikko ja sisältö">
    <p:spTree>
      <p:nvGrpSpPr>
        <p:cNvPr id="1" name=""/>
        <p:cNvGrpSpPr/>
        <p:nvPr/>
      </p:nvGrpSpPr>
      <p:grpSpPr>
        <a:xfrm>
          <a:off x="0" y="0"/>
          <a:ext cx="0" cy="0"/>
          <a:chOff x="0" y="0"/>
          <a:chExt cx="0" cy="0"/>
        </a:xfrm>
      </p:grpSpPr>
      <p:sp>
        <p:nvSpPr>
          <p:cNvPr id="2" name="Otsikko 1"/>
          <p:cNvSpPr>
            <a:spLocks noGrp="1"/>
          </p:cNvSpPr>
          <p:nvPr>
            <p:ph type="title"/>
          </p:nvPr>
        </p:nvSpPr>
        <p:spPr/>
        <p:txBody>
          <a:bodyPr/>
          <a:lstStyle/>
          <a:p>
            <a:r>
              <a:rPr kumimoji="0" lang="fi-FI" smtClean="0"/>
              <a:t>Muokkaa perustyyl. napsautt.</a:t>
            </a:r>
            <a:endParaRPr kumimoji="0" lang="en-US"/>
          </a:p>
        </p:txBody>
      </p:sp>
      <p:sp>
        <p:nvSpPr>
          <p:cNvPr id="3" name="Sisällön paikkamerkki 2"/>
          <p:cNvSpPr>
            <a:spLocks noGrp="1"/>
          </p:cNvSpPr>
          <p:nvPr>
            <p:ph idx="1"/>
          </p:nvPr>
        </p:nvSpPr>
        <p:spPr/>
        <p:txBody>
          <a:bodyPr/>
          <a:lstStyle/>
          <a:p>
            <a:pPr lvl="0" eaLnBrk="1" latinLnBrk="0" hangingPunct="1"/>
            <a:r>
              <a:rPr lang="fi-FI" smtClean="0"/>
              <a:t>Muokkaa tekstin perustyylejä napsauttamalla</a:t>
            </a:r>
          </a:p>
          <a:p>
            <a:pPr lvl="1" eaLnBrk="1" latinLnBrk="0" hangingPunct="1"/>
            <a:r>
              <a:rPr lang="fi-FI" smtClean="0"/>
              <a:t>toinen taso</a:t>
            </a:r>
          </a:p>
          <a:p>
            <a:pPr lvl="2" eaLnBrk="1" latinLnBrk="0" hangingPunct="1"/>
            <a:r>
              <a:rPr lang="fi-FI" smtClean="0"/>
              <a:t>kolmas taso</a:t>
            </a:r>
          </a:p>
          <a:p>
            <a:pPr lvl="3" eaLnBrk="1" latinLnBrk="0" hangingPunct="1"/>
            <a:r>
              <a:rPr lang="fi-FI" smtClean="0"/>
              <a:t>neljäs taso</a:t>
            </a:r>
          </a:p>
          <a:p>
            <a:pPr lvl="4" eaLnBrk="1" latinLnBrk="0" hangingPunct="1"/>
            <a:r>
              <a:rPr lang="fi-FI" smtClean="0"/>
              <a:t>viides taso</a:t>
            </a:r>
            <a:endParaRPr kumimoji="0" lang="en-US"/>
          </a:p>
        </p:txBody>
      </p:sp>
      <p:sp>
        <p:nvSpPr>
          <p:cNvPr id="4" name="Päivämäärän paikkamerkki 3"/>
          <p:cNvSpPr>
            <a:spLocks noGrp="1"/>
          </p:cNvSpPr>
          <p:nvPr>
            <p:ph type="dt" sz="half" idx="10"/>
          </p:nvPr>
        </p:nvSpPr>
        <p:spPr/>
        <p:txBody>
          <a:bodyPr/>
          <a:lstStyle/>
          <a:p>
            <a:fld id="{52097157-B769-472A-9BA4-7F75DA735D28}" type="datetimeFigureOut">
              <a:rPr lang="fi-FI" smtClean="0"/>
              <a:pPr/>
              <a:t>20.3.2012</a:t>
            </a:fld>
            <a:endParaRPr lang="fi-FI"/>
          </a:p>
        </p:txBody>
      </p:sp>
      <p:sp>
        <p:nvSpPr>
          <p:cNvPr id="5" name="Alatunnisteen paikkamerkki 4"/>
          <p:cNvSpPr>
            <a:spLocks noGrp="1"/>
          </p:cNvSpPr>
          <p:nvPr>
            <p:ph type="ftr" sz="quarter" idx="11"/>
          </p:nvPr>
        </p:nvSpPr>
        <p:spPr/>
        <p:txBody>
          <a:bodyPr/>
          <a:lstStyle/>
          <a:p>
            <a:endParaRPr lang="fi-FI"/>
          </a:p>
        </p:txBody>
      </p:sp>
      <p:sp>
        <p:nvSpPr>
          <p:cNvPr id="6" name="Dian numeron paikkamerkki 5"/>
          <p:cNvSpPr>
            <a:spLocks noGrp="1"/>
          </p:cNvSpPr>
          <p:nvPr>
            <p:ph type="sldNum" sz="quarter" idx="12"/>
          </p:nvPr>
        </p:nvSpPr>
        <p:spPr/>
        <p:txBody>
          <a:bodyPr/>
          <a:lstStyle/>
          <a:p>
            <a:fld id="{669CF106-63B6-4950-8E45-E2D451084AB7}" type="slidenum">
              <a:rPr lang="fi-FI" smtClean="0"/>
              <a:pPr/>
              <a:t>‹#›</a:t>
            </a:fld>
            <a:endParaRPr lang="fi-FI"/>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Osan ylätunniste">
    <p:bg>
      <p:bgRef idx="1002">
        <a:schemeClr val="bg2"/>
      </p:bgRef>
    </p:bg>
    <p:spTree>
      <p:nvGrpSpPr>
        <p:cNvPr id="1" name=""/>
        <p:cNvGrpSpPr/>
        <p:nvPr/>
      </p:nvGrpSpPr>
      <p:grpSpPr>
        <a:xfrm>
          <a:off x="0" y="0"/>
          <a:ext cx="0" cy="0"/>
          <a:chOff x="0" y="0"/>
          <a:chExt cx="0" cy="0"/>
        </a:xfrm>
      </p:grpSpPr>
      <p:sp>
        <p:nvSpPr>
          <p:cNvPr id="2" name="Otsikko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fi-FI" smtClean="0"/>
              <a:t>Muokkaa perustyyl. napsautt.</a:t>
            </a:r>
            <a:endParaRPr kumimoji="0" lang="en-US"/>
          </a:p>
        </p:txBody>
      </p:sp>
      <p:sp>
        <p:nvSpPr>
          <p:cNvPr id="3" name="Tekstin paikkamerkki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fi-FI" smtClean="0"/>
              <a:t>Muokkaa tekstin perustyylejä napsauttamalla</a:t>
            </a:r>
          </a:p>
        </p:txBody>
      </p:sp>
      <p:sp>
        <p:nvSpPr>
          <p:cNvPr id="4" name="Päivämäärän paikkamerkki 3"/>
          <p:cNvSpPr>
            <a:spLocks noGrp="1"/>
          </p:cNvSpPr>
          <p:nvPr>
            <p:ph type="dt" sz="half" idx="10"/>
          </p:nvPr>
        </p:nvSpPr>
        <p:spPr/>
        <p:txBody>
          <a:bodyPr/>
          <a:lstStyle/>
          <a:p>
            <a:fld id="{52097157-B769-472A-9BA4-7F75DA735D28}" type="datetimeFigureOut">
              <a:rPr lang="fi-FI" smtClean="0"/>
              <a:pPr/>
              <a:t>20.3.2012</a:t>
            </a:fld>
            <a:endParaRPr lang="fi-FI"/>
          </a:p>
        </p:txBody>
      </p:sp>
      <p:sp>
        <p:nvSpPr>
          <p:cNvPr id="5" name="Alatunnisteen paikkamerkki 4"/>
          <p:cNvSpPr>
            <a:spLocks noGrp="1"/>
          </p:cNvSpPr>
          <p:nvPr>
            <p:ph type="ftr" sz="quarter" idx="11"/>
          </p:nvPr>
        </p:nvSpPr>
        <p:spPr/>
        <p:txBody>
          <a:bodyPr/>
          <a:lstStyle/>
          <a:p>
            <a:endParaRPr lang="fi-FI"/>
          </a:p>
        </p:txBody>
      </p:sp>
      <p:sp>
        <p:nvSpPr>
          <p:cNvPr id="6" name="Dian numeron paikkamerkki 5"/>
          <p:cNvSpPr>
            <a:spLocks noGrp="1"/>
          </p:cNvSpPr>
          <p:nvPr>
            <p:ph type="sldNum" sz="quarter" idx="12"/>
          </p:nvPr>
        </p:nvSpPr>
        <p:spPr/>
        <p:txBody>
          <a:bodyPr/>
          <a:lstStyle/>
          <a:p>
            <a:fld id="{669CF106-63B6-4950-8E45-E2D451084AB7}" type="slidenum">
              <a:rPr lang="fi-FI" smtClean="0"/>
              <a:pPr/>
              <a:t>‹#›</a:t>
            </a:fld>
            <a:endParaRPr lang="fi-FI"/>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Kaksi sisältökohdetta">
    <p:spTree>
      <p:nvGrpSpPr>
        <p:cNvPr id="1" name=""/>
        <p:cNvGrpSpPr/>
        <p:nvPr/>
      </p:nvGrpSpPr>
      <p:grpSpPr>
        <a:xfrm>
          <a:off x="0" y="0"/>
          <a:ext cx="0" cy="0"/>
          <a:chOff x="0" y="0"/>
          <a:chExt cx="0" cy="0"/>
        </a:xfrm>
      </p:grpSpPr>
      <p:sp>
        <p:nvSpPr>
          <p:cNvPr id="2" name="Otsikko 1"/>
          <p:cNvSpPr>
            <a:spLocks noGrp="1"/>
          </p:cNvSpPr>
          <p:nvPr>
            <p:ph type="title"/>
          </p:nvPr>
        </p:nvSpPr>
        <p:spPr>
          <a:xfrm>
            <a:off x="457200" y="704088"/>
            <a:ext cx="8229600" cy="1143000"/>
          </a:xfrm>
        </p:spPr>
        <p:txBody>
          <a:bodyPr/>
          <a:lstStyle/>
          <a:p>
            <a:r>
              <a:rPr kumimoji="0" lang="fi-FI" smtClean="0"/>
              <a:t>Muokkaa perustyyl. napsautt.</a:t>
            </a:r>
            <a:endParaRPr kumimoji="0" lang="en-US"/>
          </a:p>
        </p:txBody>
      </p:sp>
      <p:sp>
        <p:nvSpPr>
          <p:cNvPr id="3" name="Sisällön paikkamerkki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fi-FI" smtClean="0"/>
              <a:t>Muokkaa tekstin perustyylejä napsauttamalla</a:t>
            </a:r>
          </a:p>
          <a:p>
            <a:pPr lvl="1" eaLnBrk="1" latinLnBrk="0" hangingPunct="1"/>
            <a:r>
              <a:rPr lang="fi-FI" smtClean="0"/>
              <a:t>toinen taso</a:t>
            </a:r>
          </a:p>
          <a:p>
            <a:pPr lvl="2" eaLnBrk="1" latinLnBrk="0" hangingPunct="1"/>
            <a:r>
              <a:rPr lang="fi-FI" smtClean="0"/>
              <a:t>kolmas taso</a:t>
            </a:r>
          </a:p>
          <a:p>
            <a:pPr lvl="3" eaLnBrk="1" latinLnBrk="0" hangingPunct="1"/>
            <a:r>
              <a:rPr lang="fi-FI" smtClean="0"/>
              <a:t>neljäs taso</a:t>
            </a:r>
          </a:p>
          <a:p>
            <a:pPr lvl="4" eaLnBrk="1" latinLnBrk="0" hangingPunct="1"/>
            <a:r>
              <a:rPr lang="fi-FI" smtClean="0"/>
              <a:t>viides taso</a:t>
            </a:r>
            <a:endParaRPr kumimoji="0" lang="en-US"/>
          </a:p>
        </p:txBody>
      </p:sp>
      <p:sp>
        <p:nvSpPr>
          <p:cNvPr id="4" name="Sisällön paikkamerkki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fi-FI" smtClean="0"/>
              <a:t>Muokkaa tekstin perustyylejä napsauttamalla</a:t>
            </a:r>
          </a:p>
          <a:p>
            <a:pPr lvl="1" eaLnBrk="1" latinLnBrk="0" hangingPunct="1"/>
            <a:r>
              <a:rPr lang="fi-FI" smtClean="0"/>
              <a:t>toinen taso</a:t>
            </a:r>
          </a:p>
          <a:p>
            <a:pPr lvl="2" eaLnBrk="1" latinLnBrk="0" hangingPunct="1"/>
            <a:r>
              <a:rPr lang="fi-FI" smtClean="0"/>
              <a:t>kolmas taso</a:t>
            </a:r>
          </a:p>
          <a:p>
            <a:pPr lvl="3" eaLnBrk="1" latinLnBrk="0" hangingPunct="1"/>
            <a:r>
              <a:rPr lang="fi-FI" smtClean="0"/>
              <a:t>neljäs taso</a:t>
            </a:r>
          </a:p>
          <a:p>
            <a:pPr lvl="4" eaLnBrk="1" latinLnBrk="0" hangingPunct="1"/>
            <a:r>
              <a:rPr lang="fi-FI" smtClean="0"/>
              <a:t>viides taso</a:t>
            </a:r>
            <a:endParaRPr kumimoji="0" lang="en-US"/>
          </a:p>
        </p:txBody>
      </p:sp>
      <p:sp>
        <p:nvSpPr>
          <p:cNvPr id="5" name="Päivämäärän paikkamerkki 4"/>
          <p:cNvSpPr>
            <a:spLocks noGrp="1"/>
          </p:cNvSpPr>
          <p:nvPr>
            <p:ph type="dt" sz="half" idx="10"/>
          </p:nvPr>
        </p:nvSpPr>
        <p:spPr/>
        <p:txBody>
          <a:bodyPr/>
          <a:lstStyle/>
          <a:p>
            <a:fld id="{52097157-B769-472A-9BA4-7F75DA735D28}" type="datetimeFigureOut">
              <a:rPr lang="fi-FI" smtClean="0"/>
              <a:pPr/>
              <a:t>20.3.2012</a:t>
            </a:fld>
            <a:endParaRPr lang="fi-FI"/>
          </a:p>
        </p:txBody>
      </p:sp>
      <p:sp>
        <p:nvSpPr>
          <p:cNvPr id="6" name="Alatunnisteen paikkamerkki 5"/>
          <p:cNvSpPr>
            <a:spLocks noGrp="1"/>
          </p:cNvSpPr>
          <p:nvPr>
            <p:ph type="ftr" sz="quarter" idx="11"/>
          </p:nvPr>
        </p:nvSpPr>
        <p:spPr/>
        <p:txBody>
          <a:bodyPr/>
          <a:lstStyle/>
          <a:p>
            <a:endParaRPr lang="fi-FI"/>
          </a:p>
        </p:txBody>
      </p:sp>
      <p:sp>
        <p:nvSpPr>
          <p:cNvPr id="7" name="Dian numeron paikkamerkki 6"/>
          <p:cNvSpPr>
            <a:spLocks noGrp="1"/>
          </p:cNvSpPr>
          <p:nvPr>
            <p:ph type="sldNum" sz="quarter" idx="12"/>
          </p:nvPr>
        </p:nvSpPr>
        <p:spPr/>
        <p:txBody>
          <a:bodyPr/>
          <a:lstStyle/>
          <a:p>
            <a:fld id="{669CF106-63B6-4950-8E45-E2D451084AB7}" type="slidenum">
              <a:rPr lang="fi-FI" smtClean="0"/>
              <a:pPr/>
              <a:t>‹#›</a:t>
            </a:fld>
            <a:endParaRPr lang="fi-FI"/>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tailu">
    <p:spTree>
      <p:nvGrpSpPr>
        <p:cNvPr id="1" name=""/>
        <p:cNvGrpSpPr/>
        <p:nvPr/>
      </p:nvGrpSpPr>
      <p:grpSpPr>
        <a:xfrm>
          <a:off x="0" y="0"/>
          <a:ext cx="0" cy="0"/>
          <a:chOff x="0" y="0"/>
          <a:chExt cx="0" cy="0"/>
        </a:xfrm>
      </p:grpSpPr>
      <p:sp>
        <p:nvSpPr>
          <p:cNvPr id="2" name="Otsikko 1"/>
          <p:cNvSpPr>
            <a:spLocks noGrp="1"/>
          </p:cNvSpPr>
          <p:nvPr>
            <p:ph type="title"/>
          </p:nvPr>
        </p:nvSpPr>
        <p:spPr>
          <a:xfrm>
            <a:off x="457200" y="704088"/>
            <a:ext cx="8229600" cy="1143000"/>
          </a:xfrm>
        </p:spPr>
        <p:txBody>
          <a:bodyPr tIns="45720" anchor="b"/>
          <a:lstStyle>
            <a:lvl1pPr>
              <a:defRPr/>
            </a:lvl1pPr>
          </a:lstStyle>
          <a:p>
            <a:r>
              <a:rPr kumimoji="0" lang="fi-FI" smtClean="0"/>
              <a:t>Muokkaa perustyyl. napsautt.</a:t>
            </a:r>
            <a:endParaRPr kumimoji="0" lang="en-US"/>
          </a:p>
        </p:txBody>
      </p:sp>
      <p:sp>
        <p:nvSpPr>
          <p:cNvPr id="3" name="Tekstin paikkamerkki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fi-FI" smtClean="0"/>
              <a:t>Muokkaa tekstin perustyylejä napsauttamalla</a:t>
            </a:r>
          </a:p>
        </p:txBody>
      </p:sp>
      <p:sp>
        <p:nvSpPr>
          <p:cNvPr id="4" name="Tekstin paikkamerkki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fi-FI" smtClean="0"/>
              <a:t>Muokkaa tekstin perustyylejä napsauttamalla</a:t>
            </a:r>
          </a:p>
        </p:txBody>
      </p:sp>
      <p:sp>
        <p:nvSpPr>
          <p:cNvPr id="5" name="Sisällön paikkamerkki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fi-FI" smtClean="0"/>
              <a:t>Muokkaa tekstin perustyylejä napsauttamalla</a:t>
            </a:r>
          </a:p>
          <a:p>
            <a:pPr lvl="1" eaLnBrk="1" latinLnBrk="0" hangingPunct="1"/>
            <a:r>
              <a:rPr lang="fi-FI" smtClean="0"/>
              <a:t>toinen taso</a:t>
            </a:r>
          </a:p>
          <a:p>
            <a:pPr lvl="2" eaLnBrk="1" latinLnBrk="0" hangingPunct="1"/>
            <a:r>
              <a:rPr lang="fi-FI" smtClean="0"/>
              <a:t>kolmas taso</a:t>
            </a:r>
          </a:p>
          <a:p>
            <a:pPr lvl="3" eaLnBrk="1" latinLnBrk="0" hangingPunct="1"/>
            <a:r>
              <a:rPr lang="fi-FI" smtClean="0"/>
              <a:t>neljäs taso</a:t>
            </a:r>
          </a:p>
          <a:p>
            <a:pPr lvl="4" eaLnBrk="1" latinLnBrk="0" hangingPunct="1"/>
            <a:r>
              <a:rPr lang="fi-FI" smtClean="0"/>
              <a:t>viides taso</a:t>
            </a:r>
            <a:endParaRPr kumimoji="0" lang="en-US"/>
          </a:p>
        </p:txBody>
      </p:sp>
      <p:sp>
        <p:nvSpPr>
          <p:cNvPr id="6" name="Sisällön paikkamerkki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fi-FI" smtClean="0"/>
              <a:t>Muokkaa tekstin perustyylejä napsauttamalla</a:t>
            </a:r>
          </a:p>
          <a:p>
            <a:pPr lvl="1" eaLnBrk="1" latinLnBrk="0" hangingPunct="1"/>
            <a:r>
              <a:rPr lang="fi-FI" smtClean="0"/>
              <a:t>toinen taso</a:t>
            </a:r>
          </a:p>
          <a:p>
            <a:pPr lvl="2" eaLnBrk="1" latinLnBrk="0" hangingPunct="1"/>
            <a:r>
              <a:rPr lang="fi-FI" smtClean="0"/>
              <a:t>kolmas taso</a:t>
            </a:r>
          </a:p>
          <a:p>
            <a:pPr lvl="3" eaLnBrk="1" latinLnBrk="0" hangingPunct="1"/>
            <a:r>
              <a:rPr lang="fi-FI" smtClean="0"/>
              <a:t>neljäs taso</a:t>
            </a:r>
          </a:p>
          <a:p>
            <a:pPr lvl="4" eaLnBrk="1" latinLnBrk="0" hangingPunct="1"/>
            <a:r>
              <a:rPr lang="fi-FI" smtClean="0"/>
              <a:t>viides taso</a:t>
            </a:r>
            <a:endParaRPr kumimoji="0" lang="en-US"/>
          </a:p>
        </p:txBody>
      </p:sp>
      <p:sp>
        <p:nvSpPr>
          <p:cNvPr id="7" name="Päivämäärän paikkamerkki 6"/>
          <p:cNvSpPr>
            <a:spLocks noGrp="1"/>
          </p:cNvSpPr>
          <p:nvPr>
            <p:ph type="dt" sz="half" idx="10"/>
          </p:nvPr>
        </p:nvSpPr>
        <p:spPr/>
        <p:txBody>
          <a:bodyPr/>
          <a:lstStyle/>
          <a:p>
            <a:fld id="{52097157-B769-472A-9BA4-7F75DA735D28}" type="datetimeFigureOut">
              <a:rPr lang="fi-FI" smtClean="0"/>
              <a:pPr/>
              <a:t>20.3.2012</a:t>
            </a:fld>
            <a:endParaRPr lang="fi-FI"/>
          </a:p>
        </p:txBody>
      </p:sp>
      <p:sp>
        <p:nvSpPr>
          <p:cNvPr id="8" name="Alatunnisteen paikkamerkki 7"/>
          <p:cNvSpPr>
            <a:spLocks noGrp="1"/>
          </p:cNvSpPr>
          <p:nvPr>
            <p:ph type="ftr" sz="quarter" idx="11"/>
          </p:nvPr>
        </p:nvSpPr>
        <p:spPr/>
        <p:txBody>
          <a:bodyPr/>
          <a:lstStyle/>
          <a:p>
            <a:endParaRPr lang="fi-FI"/>
          </a:p>
        </p:txBody>
      </p:sp>
      <p:sp>
        <p:nvSpPr>
          <p:cNvPr id="9" name="Dian numeron paikkamerkki 8"/>
          <p:cNvSpPr>
            <a:spLocks noGrp="1"/>
          </p:cNvSpPr>
          <p:nvPr>
            <p:ph type="sldNum" sz="quarter" idx="12"/>
          </p:nvPr>
        </p:nvSpPr>
        <p:spPr/>
        <p:txBody>
          <a:bodyPr/>
          <a:lstStyle/>
          <a:p>
            <a:fld id="{669CF106-63B6-4950-8E45-E2D451084AB7}" type="slidenum">
              <a:rPr lang="fi-FI" smtClean="0"/>
              <a:pPr/>
              <a:t>‹#›</a:t>
            </a:fld>
            <a:endParaRPr lang="fi-FI"/>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Vain otsikko">
    <p:spTree>
      <p:nvGrpSpPr>
        <p:cNvPr id="1" name=""/>
        <p:cNvGrpSpPr/>
        <p:nvPr/>
      </p:nvGrpSpPr>
      <p:grpSpPr>
        <a:xfrm>
          <a:off x="0" y="0"/>
          <a:ext cx="0" cy="0"/>
          <a:chOff x="0" y="0"/>
          <a:chExt cx="0" cy="0"/>
        </a:xfrm>
      </p:grpSpPr>
      <p:sp>
        <p:nvSpPr>
          <p:cNvPr id="2" name="Otsikko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fi-FI" smtClean="0"/>
              <a:t>Muokkaa perustyyl. napsautt.</a:t>
            </a:r>
            <a:endParaRPr kumimoji="0" lang="en-US"/>
          </a:p>
        </p:txBody>
      </p:sp>
      <p:sp>
        <p:nvSpPr>
          <p:cNvPr id="3" name="Päivämäärän paikkamerkki 2"/>
          <p:cNvSpPr>
            <a:spLocks noGrp="1"/>
          </p:cNvSpPr>
          <p:nvPr>
            <p:ph type="dt" sz="half" idx="10"/>
          </p:nvPr>
        </p:nvSpPr>
        <p:spPr/>
        <p:txBody>
          <a:bodyPr/>
          <a:lstStyle/>
          <a:p>
            <a:fld id="{52097157-B769-472A-9BA4-7F75DA735D28}" type="datetimeFigureOut">
              <a:rPr lang="fi-FI" smtClean="0"/>
              <a:pPr/>
              <a:t>20.3.2012</a:t>
            </a:fld>
            <a:endParaRPr lang="fi-FI"/>
          </a:p>
        </p:txBody>
      </p:sp>
      <p:sp>
        <p:nvSpPr>
          <p:cNvPr id="4" name="Alatunnisteen paikkamerkki 3"/>
          <p:cNvSpPr>
            <a:spLocks noGrp="1"/>
          </p:cNvSpPr>
          <p:nvPr>
            <p:ph type="ftr" sz="quarter" idx="11"/>
          </p:nvPr>
        </p:nvSpPr>
        <p:spPr/>
        <p:txBody>
          <a:bodyPr/>
          <a:lstStyle/>
          <a:p>
            <a:endParaRPr lang="fi-FI"/>
          </a:p>
        </p:txBody>
      </p:sp>
      <p:sp>
        <p:nvSpPr>
          <p:cNvPr id="5" name="Dian numeron paikkamerkki 4"/>
          <p:cNvSpPr>
            <a:spLocks noGrp="1"/>
          </p:cNvSpPr>
          <p:nvPr>
            <p:ph type="sldNum" sz="quarter" idx="12"/>
          </p:nvPr>
        </p:nvSpPr>
        <p:spPr/>
        <p:txBody>
          <a:bodyPr/>
          <a:lstStyle/>
          <a:p>
            <a:fld id="{669CF106-63B6-4950-8E45-E2D451084AB7}" type="slidenum">
              <a:rPr lang="fi-FI" smtClean="0"/>
              <a:pPr/>
              <a:t>‹#›</a:t>
            </a:fld>
            <a:endParaRPr lang="fi-FI"/>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Tyhjä">
    <p:spTree>
      <p:nvGrpSpPr>
        <p:cNvPr id="1" name=""/>
        <p:cNvGrpSpPr/>
        <p:nvPr/>
      </p:nvGrpSpPr>
      <p:grpSpPr>
        <a:xfrm>
          <a:off x="0" y="0"/>
          <a:ext cx="0" cy="0"/>
          <a:chOff x="0" y="0"/>
          <a:chExt cx="0" cy="0"/>
        </a:xfrm>
      </p:grpSpPr>
      <p:sp>
        <p:nvSpPr>
          <p:cNvPr id="2" name="Päivämäärän paikkamerkki 1"/>
          <p:cNvSpPr>
            <a:spLocks noGrp="1"/>
          </p:cNvSpPr>
          <p:nvPr>
            <p:ph type="dt" sz="half" idx="10"/>
          </p:nvPr>
        </p:nvSpPr>
        <p:spPr/>
        <p:txBody>
          <a:bodyPr/>
          <a:lstStyle/>
          <a:p>
            <a:fld id="{52097157-B769-472A-9BA4-7F75DA735D28}" type="datetimeFigureOut">
              <a:rPr lang="fi-FI" smtClean="0"/>
              <a:pPr/>
              <a:t>20.3.2012</a:t>
            </a:fld>
            <a:endParaRPr lang="fi-FI"/>
          </a:p>
        </p:txBody>
      </p:sp>
      <p:sp>
        <p:nvSpPr>
          <p:cNvPr id="3" name="Alatunnisteen paikkamerkki 2"/>
          <p:cNvSpPr>
            <a:spLocks noGrp="1"/>
          </p:cNvSpPr>
          <p:nvPr>
            <p:ph type="ftr" sz="quarter" idx="11"/>
          </p:nvPr>
        </p:nvSpPr>
        <p:spPr/>
        <p:txBody>
          <a:bodyPr/>
          <a:lstStyle/>
          <a:p>
            <a:endParaRPr lang="fi-FI"/>
          </a:p>
        </p:txBody>
      </p:sp>
      <p:sp>
        <p:nvSpPr>
          <p:cNvPr id="4" name="Dian numeron paikkamerkki 3"/>
          <p:cNvSpPr>
            <a:spLocks noGrp="1"/>
          </p:cNvSpPr>
          <p:nvPr>
            <p:ph type="sldNum" sz="quarter" idx="12"/>
          </p:nvPr>
        </p:nvSpPr>
        <p:spPr/>
        <p:txBody>
          <a:bodyPr/>
          <a:lstStyle/>
          <a:p>
            <a:fld id="{669CF106-63B6-4950-8E45-E2D451084AB7}" type="slidenum">
              <a:rPr lang="fi-FI" smtClean="0"/>
              <a:pPr/>
              <a:t>‹#›</a:t>
            </a:fld>
            <a:endParaRPr lang="fi-FI"/>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tsikollinen sisältö">
    <p:spTree>
      <p:nvGrpSpPr>
        <p:cNvPr id="1" name=""/>
        <p:cNvGrpSpPr/>
        <p:nvPr/>
      </p:nvGrpSpPr>
      <p:grpSpPr>
        <a:xfrm>
          <a:off x="0" y="0"/>
          <a:ext cx="0" cy="0"/>
          <a:chOff x="0" y="0"/>
          <a:chExt cx="0" cy="0"/>
        </a:xfrm>
      </p:grpSpPr>
      <p:sp>
        <p:nvSpPr>
          <p:cNvPr id="2" name="Otsikko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fi-FI" smtClean="0"/>
              <a:t>Muokkaa perustyyl. napsautt.</a:t>
            </a:r>
            <a:endParaRPr kumimoji="0" lang="en-US"/>
          </a:p>
        </p:txBody>
      </p:sp>
      <p:sp>
        <p:nvSpPr>
          <p:cNvPr id="3" name="Tekstin paikkamerkki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fi-FI" smtClean="0"/>
              <a:t>Muokkaa tekstin perustyylejä napsauttamalla</a:t>
            </a:r>
          </a:p>
        </p:txBody>
      </p:sp>
      <p:sp>
        <p:nvSpPr>
          <p:cNvPr id="4" name="Sisällön paikkamerkki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fi-FI" smtClean="0"/>
              <a:t>Muokkaa tekstin perustyylejä napsauttamalla</a:t>
            </a:r>
          </a:p>
          <a:p>
            <a:pPr lvl="1" eaLnBrk="1" latinLnBrk="0" hangingPunct="1"/>
            <a:r>
              <a:rPr lang="fi-FI" smtClean="0"/>
              <a:t>toinen taso</a:t>
            </a:r>
          </a:p>
          <a:p>
            <a:pPr lvl="2" eaLnBrk="1" latinLnBrk="0" hangingPunct="1"/>
            <a:r>
              <a:rPr lang="fi-FI" smtClean="0"/>
              <a:t>kolmas taso</a:t>
            </a:r>
          </a:p>
          <a:p>
            <a:pPr lvl="3" eaLnBrk="1" latinLnBrk="0" hangingPunct="1"/>
            <a:r>
              <a:rPr lang="fi-FI" smtClean="0"/>
              <a:t>neljäs taso</a:t>
            </a:r>
          </a:p>
          <a:p>
            <a:pPr lvl="4" eaLnBrk="1" latinLnBrk="0" hangingPunct="1"/>
            <a:r>
              <a:rPr lang="fi-FI" smtClean="0"/>
              <a:t>viides taso</a:t>
            </a:r>
            <a:endParaRPr kumimoji="0" lang="en-US"/>
          </a:p>
        </p:txBody>
      </p:sp>
      <p:sp>
        <p:nvSpPr>
          <p:cNvPr id="5" name="Päivämäärän paikkamerkki 4"/>
          <p:cNvSpPr>
            <a:spLocks noGrp="1"/>
          </p:cNvSpPr>
          <p:nvPr>
            <p:ph type="dt" sz="half" idx="10"/>
          </p:nvPr>
        </p:nvSpPr>
        <p:spPr/>
        <p:txBody>
          <a:bodyPr/>
          <a:lstStyle/>
          <a:p>
            <a:fld id="{52097157-B769-472A-9BA4-7F75DA735D28}" type="datetimeFigureOut">
              <a:rPr lang="fi-FI" smtClean="0"/>
              <a:pPr/>
              <a:t>20.3.2012</a:t>
            </a:fld>
            <a:endParaRPr lang="fi-FI"/>
          </a:p>
        </p:txBody>
      </p:sp>
      <p:sp>
        <p:nvSpPr>
          <p:cNvPr id="6" name="Alatunnisteen paikkamerkki 5"/>
          <p:cNvSpPr>
            <a:spLocks noGrp="1"/>
          </p:cNvSpPr>
          <p:nvPr>
            <p:ph type="ftr" sz="quarter" idx="11"/>
          </p:nvPr>
        </p:nvSpPr>
        <p:spPr/>
        <p:txBody>
          <a:bodyPr/>
          <a:lstStyle/>
          <a:p>
            <a:endParaRPr lang="fi-FI"/>
          </a:p>
        </p:txBody>
      </p:sp>
      <p:sp>
        <p:nvSpPr>
          <p:cNvPr id="7" name="Dian numeron paikkamerkki 6"/>
          <p:cNvSpPr>
            <a:spLocks noGrp="1"/>
          </p:cNvSpPr>
          <p:nvPr>
            <p:ph type="sldNum" sz="quarter" idx="12"/>
          </p:nvPr>
        </p:nvSpPr>
        <p:spPr/>
        <p:txBody>
          <a:bodyPr/>
          <a:lstStyle/>
          <a:p>
            <a:fld id="{669CF106-63B6-4950-8E45-E2D451084AB7}" type="slidenum">
              <a:rPr lang="fi-FI" smtClean="0"/>
              <a:pPr/>
              <a:t>‹#›</a:t>
            </a:fld>
            <a:endParaRPr lang="fi-FI"/>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tsikollinen kuva">
    <p:spTree>
      <p:nvGrpSpPr>
        <p:cNvPr id="1" name=""/>
        <p:cNvGrpSpPr/>
        <p:nvPr/>
      </p:nvGrpSpPr>
      <p:grpSpPr>
        <a:xfrm>
          <a:off x="0" y="0"/>
          <a:ext cx="0" cy="0"/>
          <a:chOff x="0" y="0"/>
          <a:chExt cx="0" cy="0"/>
        </a:xfrm>
      </p:grpSpPr>
      <p:sp>
        <p:nvSpPr>
          <p:cNvPr id="9" name="Yhdestä kulmasta leikattu ja pyöristetty suorakulmio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Suorakulmainen kolmio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Otsikko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fi-FI" smtClean="0"/>
              <a:t>Muokkaa perustyyl. napsautt.</a:t>
            </a:r>
            <a:endParaRPr kumimoji="0" lang="en-US"/>
          </a:p>
        </p:txBody>
      </p:sp>
      <p:sp>
        <p:nvSpPr>
          <p:cNvPr id="4" name="Tekstin paikkamerkki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fi-FI" smtClean="0"/>
              <a:t>Muokkaa tekstin perustyylejä napsauttamalla</a:t>
            </a:r>
          </a:p>
        </p:txBody>
      </p:sp>
      <p:sp>
        <p:nvSpPr>
          <p:cNvPr id="5" name="Päivämäärän paikkamerkki 4"/>
          <p:cNvSpPr>
            <a:spLocks noGrp="1"/>
          </p:cNvSpPr>
          <p:nvPr>
            <p:ph type="dt" sz="half" idx="10"/>
          </p:nvPr>
        </p:nvSpPr>
        <p:spPr/>
        <p:txBody>
          <a:bodyPr/>
          <a:lstStyle/>
          <a:p>
            <a:fld id="{52097157-B769-472A-9BA4-7F75DA735D28}" type="datetimeFigureOut">
              <a:rPr lang="fi-FI" smtClean="0"/>
              <a:pPr/>
              <a:t>20.3.2012</a:t>
            </a:fld>
            <a:endParaRPr lang="fi-FI"/>
          </a:p>
        </p:txBody>
      </p:sp>
      <p:sp>
        <p:nvSpPr>
          <p:cNvPr id="6" name="Alatunnisteen paikkamerkki 5"/>
          <p:cNvSpPr>
            <a:spLocks noGrp="1"/>
          </p:cNvSpPr>
          <p:nvPr>
            <p:ph type="ftr" sz="quarter" idx="11"/>
          </p:nvPr>
        </p:nvSpPr>
        <p:spPr/>
        <p:txBody>
          <a:bodyPr/>
          <a:lstStyle/>
          <a:p>
            <a:endParaRPr lang="fi-FI"/>
          </a:p>
        </p:txBody>
      </p:sp>
      <p:sp>
        <p:nvSpPr>
          <p:cNvPr id="7" name="Dian numeron paikkamerkki 6"/>
          <p:cNvSpPr>
            <a:spLocks noGrp="1"/>
          </p:cNvSpPr>
          <p:nvPr>
            <p:ph type="sldNum" sz="quarter" idx="12"/>
          </p:nvPr>
        </p:nvSpPr>
        <p:spPr>
          <a:xfrm>
            <a:off x="8077200" y="6356350"/>
            <a:ext cx="609600" cy="365125"/>
          </a:xfrm>
        </p:spPr>
        <p:txBody>
          <a:bodyPr/>
          <a:lstStyle/>
          <a:p>
            <a:fld id="{669CF106-63B6-4950-8E45-E2D451084AB7}" type="slidenum">
              <a:rPr lang="fi-FI" smtClean="0"/>
              <a:pPr/>
              <a:t>‹#›</a:t>
            </a:fld>
            <a:endParaRPr lang="fi-FI"/>
          </a:p>
        </p:txBody>
      </p:sp>
      <p:sp>
        <p:nvSpPr>
          <p:cNvPr id="3" name="Kuvan paikkamerkki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fi-FI" smtClean="0"/>
              <a:t>Lisää kuva napsauttamalla kuvaketta</a:t>
            </a:r>
            <a:endParaRPr kumimoji="0" lang="en-US" dirty="0"/>
          </a:p>
        </p:txBody>
      </p:sp>
      <p:sp>
        <p:nvSpPr>
          <p:cNvPr id="10" name="Puolivapaa piirto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Puolivapaa piirto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Puolivapaa piirto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Puolivapaa piirto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Otsikon paikkamerkki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fi-FI" smtClean="0"/>
              <a:t>Muokkaa perustyyl. napsautt.</a:t>
            </a:r>
            <a:endParaRPr kumimoji="0" lang="en-US"/>
          </a:p>
        </p:txBody>
      </p:sp>
      <p:sp>
        <p:nvSpPr>
          <p:cNvPr id="30" name="Tekstin paikkamerkki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fi-FI" smtClean="0"/>
              <a:t>Muokkaa tekstin perustyylejä napsauttamalla</a:t>
            </a:r>
          </a:p>
          <a:p>
            <a:pPr lvl="1" eaLnBrk="1" latinLnBrk="0" hangingPunct="1"/>
            <a:r>
              <a:rPr kumimoji="0" lang="fi-FI" smtClean="0"/>
              <a:t>toinen taso</a:t>
            </a:r>
          </a:p>
          <a:p>
            <a:pPr lvl="2" eaLnBrk="1" latinLnBrk="0" hangingPunct="1"/>
            <a:r>
              <a:rPr kumimoji="0" lang="fi-FI" smtClean="0"/>
              <a:t>kolmas taso</a:t>
            </a:r>
          </a:p>
          <a:p>
            <a:pPr lvl="3" eaLnBrk="1" latinLnBrk="0" hangingPunct="1"/>
            <a:r>
              <a:rPr kumimoji="0" lang="fi-FI" smtClean="0"/>
              <a:t>neljäs taso</a:t>
            </a:r>
          </a:p>
          <a:p>
            <a:pPr lvl="4" eaLnBrk="1" latinLnBrk="0" hangingPunct="1"/>
            <a:r>
              <a:rPr kumimoji="0" lang="fi-FI" smtClean="0"/>
              <a:t>viides taso</a:t>
            </a:r>
            <a:endParaRPr kumimoji="0" lang="en-US"/>
          </a:p>
        </p:txBody>
      </p:sp>
      <p:sp>
        <p:nvSpPr>
          <p:cNvPr id="10" name="Päivämäärän paikkamerkki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52097157-B769-472A-9BA4-7F75DA735D28}" type="datetimeFigureOut">
              <a:rPr lang="fi-FI" smtClean="0"/>
              <a:pPr/>
              <a:t>20.3.2012</a:t>
            </a:fld>
            <a:endParaRPr lang="fi-FI"/>
          </a:p>
        </p:txBody>
      </p:sp>
      <p:sp>
        <p:nvSpPr>
          <p:cNvPr id="22" name="Alatunnisteen paikkamerkki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fi-FI"/>
          </a:p>
        </p:txBody>
      </p:sp>
      <p:sp>
        <p:nvSpPr>
          <p:cNvPr id="18" name="Dian numeron paikkamerkki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669CF106-63B6-4950-8E45-E2D451084AB7}" type="slidenum">
              <a:rPr lang="fi-FI" smtClean="0"/>
              <a:pPr/>
              <a:t>‹#›</a:t>
            </a:fld>
            <a:endParaRPr lang="fi-FI"/>
          </a:p>
        </p:txBody>
      </p:sp>
      <p:grpSp>
        <p:nvGrpSpPr>
          <p:cNvPr id="2" name="Ryhmä 1"/>
          <p:cNvGrpSpPr/>
          <p:nvPr/>
        </p:nvGrpSpPr>
        <p:grpSpPr>
          <a:xfrm>
            <a:off x="-19017" y="202408"/>
            <a:ext cx="9180548" cy="649224"/>
            <a:chOff x="-19045" y="216550"/>
            <a:chExt cx="9180548" cy="649224"/>
          </a:xfrm>
        </p:grpSpPr>
        <p:sp>
          <p:nvSpPr>
            <p:cNvPr id="12" name="Puolivapaa piirto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Puolivapaa piirto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733" r:id="rId1"/>
    <p:sldLayoutId id="2147483734" r:id="rId2"/>
    <p:sldLayoutId id="2147483735" r:id="rId3"/>
    <p:sldLayoutId id="2147483736" r:id="rId4"/>
    <p:sldLayoutId id="2147483737" r:id="rId5"/>
    <p:sldLayoutId id="2147483738" r:id="rId6"/>
    <p:sldLayoutId id="2147483739" r:id="rId7"/>
    <p:sldLayoutId id="2147483740" r:id="rId8"/>
    <p:sldLayoutId id="2147483741" r:id="rId9"/>
    <p:sldLayoutId id="2147483742" r:id="rId10"/>
    <p:sldLayoutId id="2147483743"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ctrTitle"/>
          </p:nvPr>
        </p:nvSpPr>
        <p:spPr/>
        <p:txBody>
          <a:bodyPr/>
          <a:lstStyle/>
          <a:p>
            <a:r>
              <a:rPr lang="fi-FI" dirty="0" err="1" smtClean="0"/>
              <a:t>Freedom</a:t>
            </a:r>
            <a:r>
              <a:rPr lang="fi-FI" dirty="0" smtClean="0"/>
              <a:t> of </a:t>
            </a:r>
            <a:r>
              <a:rPr lang="fi-FI" dirty="0" err="1" smtClean="0"/>
              <a:t>expression</a:t>
            </a:r>
            <a:endParaRPr lang="fi-FI" dirty="0"/>
          </a:p>
        </p:txBody>
      </p:sp>
      <p:sp>
        <p:nvSpPr>
          <p:cNvPr id="3" name="Alaotsikko 2"/>
          <p:cNvSpPr>
            <a:spLocks noGrp="1"/>
          </p:cNvSpPr>
          <p:nvPr>
            <p:ph type="subTitle" idx="1"/>
          </p:nvPr>
        </p:nvSpPr>
        <p:spPr/>
        <p:txBody>
          <a:bodyPr>
            <a:normAutofit lnSpcReduction="10000"/>
          </a:bodyPr>
          <a:lstStyle/>
          <a:p>
            <a:pPr lvl="0"/>
            <a:r>
              <a:rPr lang="fi-FI" sz="2400" dirty="0" err="1" smtClean="0"/>
              <a:t>from</a:t>
            </a:r>
            <a:r>
              <a:rPr lang="fi-FI" sz="2400" dirty="0" smtClean="0"/>
              <a:t> the </a:t>
            </a:r>
            <a:r>
              <a:rPr lang="fi-FI" sz="2400" dirty="0" err="1" smtClean="0"/>
              <a:t>point</a:t>
            </a:r>
            <a:r>
              <a:rPr lang="fi-FI" sz="2400" dirty="0" smtClean="0"/>
              <a:t> of </a:t>
            </a:r>
            <a:r>
              <a:rPr lang="fi-FI" sz="2400" dirty="0" err="1" smtClean="0"/>
              <a:t>view</a:t>
            </a:r>
            <a:r>
              <a:rPr lang="fi-FI" sz="2400" dirty="0" smtClean="0"/>
              <a:t> of the case </a:t>
            </a:r>
            <a:r>
              <a:rPr lang="fi-FI" sz="2400" dirty="0" err="1" smtClean="0"/>
              <a:t>Karsai</a:t>
            </a:r>
            <a:r>
              <a:rPr lang="fi-FI" sz="2400" dirty="0" smtClean="0"/>
              <a:t> v. </a:t>
            </a:r>
            <a:r>
              <a:rPr lang="fi-FI" sz="2400" dirty="0" err="1" smtClean="0"/>
              <a:t>Hungary</a:t>
            </a:r>
            <a:r>
              <a:rPr lang="fi-FI" sz="2400" dirty="0" smtClean="0"/>
              <a:t> </a:t>
            </a:r>
          </a:p>
          <a:p>
            <a:r>
              <a:rPr lang="fi-FI" sz="2400" dirty="0" smtClean="0"/>
              <a:t>ECHR 15.12.2009 </a:t>
            </a:r>
          </a:p>
          <a:p>
            <a:endParaRPr lang="fi-FI" sz="2400" dirty="0" smtClean="0"/>
          </a:p>
          <a:p>
            <a:r>
              <a:rPr lang="fi-FI" sz="2400" dirty="0" smtClean="0"/>
              <a:t>Outi &amp; Tuija 20.3.2012</a:t>
            </a:r>
            <a:endParaRPr lang="fi-FI" sz="2400" dirty="0"/>
          </a:p>
        </p:txBody>
      </p:sp>
      <p:pic>
        <p:nvPicPr>
          <p:cNvPr id="91138" name="Picture 2" descr="http://www.writespirit.net/inspirational_talks/political/martin_luther_king_talks/martin-luther-king2.jpg"/>
          <p:cNvPicPr>
            <a:picLocks noChangeAspect="1" noChangeArrowheads="1"/>
          </p:cNvPicPr>
          <p:nvPr/>
        </p:nvPicPr>
        <p:blipFill>
          <a:blip r:embed="rId2" cstate="print"/>
          <a:srcRect/>
          <a:stretch>
            <a:fillRect/>
          </a:stretch>
        </p:blipFill>
        <p:spPr bwMode="auto">
          <a:xfrm>
            <a:off x="1331640" y="4005064"/>
            <a:ext cx="2722150" cy="2353444"/>
          </a:xfrm>
          <a:prstGeom prst="rect">
            <a:avLst/>
          </a:prstGeom>
          <a:noFill/>
        </p:spPr>
      </p:pic>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p:txBody>
          <a:bodyPr>
            <a:normAutofit fontScale="90000"/>
          </a:bodyPr>
          <a:lstStyle/>
          <a:p>
            <a:r>
              <a:rPr lang="en-US" dirty="0" smtClean="0"/>
              <a:t>B.T. brought a civil action against the applicant</a:t>
            </a:r>
            <a:endParaRPr lang="fi-FI" dirty="0"/>
          </a:p>
        </p:txBody>
      </p:sp>
      <p:sp>
        <p:nvSpPr>
          <p:cNvPr id="3" name="Sisällön paikkamerkki 2"/>
          <p:cNvSpPr>
            <a:spLocks noGrp="1"/>
          </p:cNvSpPr>
          <p:nvPr>
            <p:ph idx="1"/>
          </p:nvPr>
        </p:nvSpPr>
        <p:spPr/>
        <p:txBody>
          <a:bodyPr>
            <a:noAutofit/>
          </a:bodyPr>
          <a:lstStyle/>
          <a:p>
            <a:r>
              <a:rPr lang="en-US" sz="2400" dirty="0" smtClean="0">
                <a:solidFill>
                  <a:srgbClr val="FF0000"/>
                </a:solidFill>
              </a:rPr>
              <a:t>claiming that his </a:t>
            </a:r>
            <a:r>
              <a:rPr lang="en-US" sz="2400" b="1" dirty="0" smtClean="0">
                <a:solidFill>
                  <a:srgbClr val="FF0000"/>
                </a:solidFill>
              </a:rPr>
              <a:t>reputation had been harmed by a passage in the article</a:t>
            </a:r>
          </a:p>
          <a:p>
            <a:r>
              <a:rPr lang="en-GB" sz="2400" b="1" dirty="0" smtClean="0"/>
              <a:t>Domestic courts: </a:t>
            </a:r>
            <a:r>
              <a:rPr lang="en-GB" sz="2400" dirty="0" smtClean="0"/>
              <a:t>did the article concern the plaintiff himself or the right-wing and extreme right-wing media in general?</a:t>
            </a:r>
            <a:endParaRPr lang="fi-FI" sz="2400" dirty="0" smtClean="0"/>
          </a:p>
          <a:p>
            <a:pPr lvl="1">
              <a:buFont typeface="Wingdings" pitchFamily="2" charset="2"/>
              <a:buChar char="Ø"/>
            </a:pPr>
            <a:r>
              <a:rPr lang="en-US" b="1" dirty="0" err="1" smtClean="0"/>
              <a:t>Judgement</a:t>
            </a:r>
            <a:r>
              <a:rPr lang="en-US" b="1" dirty="0" smtClean="0"/>
              <a:t>: </a:t>
            </a:r>
            <a:r>
              <a:rPr lang="en-US" dirty="0" smtClean="0"/>
              <a:t>the statement could be seen as relating to B.T. and that the applicant had failed to prove that it was true</a:t>
            </a:r>
          </a:p>
          <a:p>
            <a:pPr lvl="1">
              <a:buFont typeface="Wingdings" pitchFamily="2" charset="2"/>
              <a:buChar char="Ø"/>
            </a:pPr>
            <a:r>
              <a:rPr lang="en-US" b="1" dirty="0" smtClean="0"/>
              <a:t>ordered the applicant to publish a rectification and to bear the legal costs</a:t>
            </a:r>
            <a:endParaRPr lang="fi-FI" b="1" dirty="0" smtClean="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p:txBody>
          <a:bodyPr>
            <a:noAutofit/>
          </a:bodyPr>
          <a:lstStyle/>
          <a:p>
            <a:pPr lvl="0"/>
            <a:r>
              <a:rPr lang="en-GB" sz="4500" dirty="0" smtClean="0"/>
              <a:t>The applicant complained to European Court of Human Rights</a:t>
            </a:r>
            <a:endParaRPr lang="fi-FI" sz="4500" dirty="0"/>
          </a:p>
        </p:txBody>
      </p:sp>
      <p:sp>
        <p:nvSpPr>
          <p:cNvPr id="3" name="Sisällön paikkamerkki 2"/>
          <p:cNvSpPr>
            <a:spLocks noGrp="1"/>
          </p:cNvSpPr>
          <p:nvPr>
            <p:ph idx="1"/>
          </p:nvPr>
        </p:nvSpPr>
        <p:spPr/>
        <p:txBody>
          <a:bodyPr/>
          <a:lstStyle/>
          <a:p>
            <a:r>
              <a:rPr lang="en-GB" dirty="0" smtClean="0"/>
              <a:t>Question of the </a:t>
            </a:r>
            <a:r>
              <a:rPr lang="en-GB" b="1" dirty="0" smtClean="0">
                <a:solidFill>
                  <a:srgbClr val="FF0000"/>
                </a:solidFill>
              </a:rPr>
              <a:t>balance between</a:t>
            </a:r>
            <a:r>
              <a:rPr lang="en-GB" b="1" dirty="0" smtClean="0"/>
              <a:t> </a:t>
            </a:r>
            <a:r>
              <a:rPr lang="en-GB" dirty="0" smtClean="0"/>
              <a:t>the</a:t>
            </a:r>
            <a:r>
              <a:rPr lang="en-GB" b="1" dirty="0" smtClean="0"/>
              <a:t> </a:t>
            </a:r>
            <a:r>
              <a:rPr lang="en-GB" b="1" dirty="0" smtClean="0">
                <a:solidFill>
                  <a:srgbClr val="FF0000"/>
                </a:solidFill>
              </a:rPr>
              <a:t>applicant’s Convention rights and the plaintiff’s right to his good reputation</a:t>
            </a:r>
            <a:r>
              <a:rPr lang="en-GB" b="1" dirty="0" smtClean="0"/>
              <a:t>:</a:t>
            </a:r>
            <a:endParaRPr lang="fi-FI" b="1" dirty="0" smtClean="0"/>
          </a:p>
          <a:p>
            <a:r>
              <a:rPr lang="en-GB" dirty="0" smtClean="0"/>
              <a:t> Legitimate aim</a:t>
            </a:r>
            <a:endParaRPr lang="fi-FI" dirty="0" smtClean="0"/>
          </a:p>
          <a:p>
            <a:pPr lvl="1">
              <a:buNone/>
            </a:pPr>
            <a:r>
              <a:rPr lang="en-GB" dirty="0" smtClean="0"/>
              <a:t>- protection of the reputation or rights of others</a:t>
            </a:r>
            <a:endParaRPr lang="fi-FI" dirty="0" smtClean="0"/>
          </a:p>
          <a:p>
            <a:r>
              <a:rPr lang="en-GB" dirty="0" smtClean="0"/>
              <a:t> Necessary in a democratic society</a:t>
            </a:r>
            <a:endParaRPr lang="fi-FI" dirty="0" smtClean="0"/>
          </a:p>
          <a:p>
            <a:pPr lvl="1">
              <a:buNone/>
            </a:pPr>
            <a:r>
              <a:rPr lang="en-GB" dirty="0" smtClean="0"/>
              <a:t>- whether the interference was necessary in a democratic society?</a:t>
            </a:r>
            <a:endParaRPr lang="fi-FI" dirty="0" smtClean="0"/>
          </a:p>
          <a:p>
            <a:endParaRPr lang="fi-FI"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p:txBody>
          <a:bodyPr/>
          <a:lstStyle/>
          <a:p>
            <a:r>
              <a:rPr lang="fi-FI" dirty="0" smtClean="0"/>
              <a:t>ECHR: The </a:t>
            </a:r>
            <a:r>
              <a:rPr lang="fi-FI" dirty="0" err="1" smtClean="0"/>
              <a:t>court’s</a:t>
            </a:r>
            <a:r>
              <a:rPr lang="fi-FI" dirty="0" smtClean="0"/>
              <a:t> </a:t>
            </a:r>
            <a:r>
              <a:rPr lang="fi-FI" dirty="0" err="1" smtClean="0"/>
              <a:t>assesment</a:t>
            </a:r>
            <a:endParaRPr lang="fi-FI" dirty="0"/>
          </a:p>
        </p:txBody>
      </p:sp>
      <p:sp>
        <p:nvSpPr>
          <p:cNvPr id="3" name="Sisällön paikkamerkki 2"/>
          <p:cNvSpPr>
            <a:spLocks noGrp="1"/>
          </p:cNvSpPr>
          <p:nvPr>
            <p:ph idx="1"/>
          </p:nvPr>
        </p:nvSpPr>
        <p:spPr/>
        <p:txBody>
          <a:bodyPr/>
          <a:lstStyle/>
          <a:p>
            <a:r>
              <a:rPr lang="en-US" dirty="0" smtClean="0"/>
              <a:t>applicant wrote the article in question in the course of </a:t>
            </a:r>
            <a:r>
              <a:rPr lang="en-US" b="1" dirty="0" smtClean="0"/>
              <a:t>a debate of utmost public interest</a:t>
            </a:r>
          </a:p>
          <a:p>
            <a:r>
              <a:rPr lang="en-US" dirty="0" smtClean="0"/>
              <a:t>that its </a:t>
            </a:r>
            <a:r>
              <a:rPr lang="en-US" b="1" dirty="0" smtClean="0"/>
              <a:t>publication deserved the high level of protection </a:t>
            </a:r>
            <a:r>
              <a:rPr lang="en-US" dirty="0" smtClean="0"/>
              <a:t>granted to the press in view of its functions in a democratic society. </a:t>
            </a:r>
          </a:p>
          <a:p>
            <a:r>
              <a:rPr lang="en-US" dirty="0" smtClean="0"/>
              <a:t>B.T. as part of the debate had </a:t>
            </a:r>
            <a:r>
              <a:rPr lang="en-US" b="1" dirty="0" smtClean="0"/>
              <a:t>voluntarily exposed himself to public criticism</a:t>
            </a:r>
          </a:p>
          <a:p>
            <a:r>
              <a:rPr lang="en-US" dirty="0" smtClean="0"/>
              <a:t>the obligation to publish a rectification affected the applicant’s professional credibility as a historian</a:t>
            </a:r>
            <a:endParaRPr lang="fi-FI"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p:txBody>
          <a:bodyPr/>
          <a:lstStyle/>
          <a:p>
            <a:r>
              <a:rPr lang="en-US" dirty="0" smtClean="0"/>
              <a:t>The Court concluded:</a:t>
            </a:r>
            <a:endParaRPr lang="fi-FI" dirty="0"/>
          </a:p>
        </p:txBody>
      </p:sp>
      <p:sp>
        <p:nvSpPr>
          <p:cNvPr id="3" name="Sisällön paikkamerkki 2"/>
          <p:cNvSpPr>
            <a:spLocks noGrp="1"/>
          </p:cNvSpPr>
          <p:nvPr>
            <p:ph idx="1"/>
          </p:nvPr>
        </p:nvSpPr>
        <p:spPr/>
        <p:txBody>
          <a:bodyPr/>
          <a:lstStyle/>
          <a:p>
            <a:r>
              <a:rPr lang="en-US" dirty="0" smtClean="0"/>
              <a:t>the domestic courts </a:t>
            </a:r>
            <a:r>
              <a:rPr lang="en-US" b="1" dirty="0" smtClean="0"/>
              <a:t>had not convincingly established </a:t>
            </a:r>
            <a:r>
              <a:rPr lang="en-US" dirty="0" smtClean="0"/>
              <a:t>that </a:t>
            </a:r>
          </a:p>
          <a:p>
            <a:r>
              <a:rPr lang="en-US" b="1" dirty="0" smtClean="0"/>
              <a:t>protecting the reputation of a participant in a public debate was more important than the applicant’s right to freedom of expression and the general interest in promoting this freedom where issues of public interest were concerned.</a:t>
            </a:r>
          </a:p>
          <a:p>
            <a:endParaRPr lang="en-US" dirty="0" smtClean="0"/>
          </a:p>
          <a:p>
            <a:r>
              <a:rPr lang="en-US" dirty="0" smtClean="0">
                <a:solidFill>
                  <a:srgbClr val="FF0000"/>
                </a:solidFill>
              </a:rPr>
              <a:t>Accordingly there had been </a:t>
            </a:r>
            <a:r>
              <a:rPr lang="en-US" b="1" dirty="0" smtClean="0">
                <a:solidFill>
                  <a:srgbClr val="FF0000"/>
                </a:solidFill>
              </a:rPr>
              <a:t>a violation of Article 10.</a:t>
            </a:r>
            <a:endParaRPr lang="fi-FI" b="1" dirty="0">
              <a:solidFill>
                <a:srgbClr val="FF000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p:txBody>
          <a:bodyPr>
            <a:normAutofit fontScale="90000"/>
          </a:bodyPr>
          <a:lstStyle/>
          <a:p>
            <a:pPr lvl="0"/>
            <a:r>
              <a:rPr lang="fi-FI" dirty="0" err="1" smtClean="0"/>
              <a:t>Freedom</a:t>
            </a:r>
            <a:r>
              <a:rPr lang="fi-FI" dirty="0" smtClean="0"/>
              <a:t> of </a:t>
            </a:r>
            <a:r>
              <a:rPr lang="fi-FI" dirty="0" err="1" smtClean="0"/>
              <a:t>expression</a:t>
            </a:r>
            <a:r>
              <a:rPr lang="fi-FI" dirty="0" smtClean="0"/>
              <a:t> in the </a:t>
            </a:r>
            <a:r>
              <a:rPr lang="fi-FI" dirty="0" err="1" smtClean="0"/>
              <a:t>Constitution</a:t>
            </a:r>
            <a:r>
              <a:rPr lang="fi-FI" dirty="0" smtClean="0"/>
              <a:t> Act of Finland </a:t>
            </a:r>
            <a:endParaRPr lang="fi-FI" dirty="0"/>
          </a:p>
        </p:txBody>
      </p:sp>
      <p:sp>
        <p:nvSpPr>
          <p:cNvPr id="3" name="Sisällön paikkamerkki 2"/>
          <p:cNvSpPr>
            <a:spLocks noGrp="1"/>
          </p:cNvSpPr>
          <p:nvPr>
            <p:ph idx="1"/>
          </p:nvPr>
        </p:nvSpPr>
        <p:spPr/>
        <p:txBody>
          <a:bodyPr>
            <a:normAutofit lnSpcReduction="10000"/>
          </a:bodyPr>
          <a:lstStyle/>
          <a:p>
            <a:pPr>
              <a:buNone/>
            </a:pPr>
            <a:r>
              <a:rPr lang="en-US" dirty="0" smtClean="0"/>
              <a:t>Section 12 - Freedom of expression and right of access to information</a:t>
            </a:r>
            <a:endParaRPr lang="fi-FI" dirty="0" smtClean="0"/>
          </a:p>
          <a:p>
            <a:r>
              <a:rPr lang="en-US" b="1" i="1" dirty="0" smtClean="0"/>
              <a:t>Everyone has the freedom of expression</a:t>
            </a:r>
            <a:r>
              <a:rPr lang="en-US" dirty="0" smtClean="0"/>
              <a:t>. Freedom of expression entails the right to express, disseminate and receive information, opinions and other communications </a:t>
            </a:r>
            <a:r>
              <a:rPr lang="en-US" b="1" i="1" dirty="0" smtClean="0"/>
              <a:t>without prior prevention by anyone</a:t>
            </a:r>
            <a:r>
              <a:rPr lang="en-US" dirty="0" smtClean="0"/>
              <a:t>. More </a:t>
            </a:r>
            <a:r>
              <a:rPr lang="en-US" b="1" i="1" dirty="0" smtClean="0"/>
              <a:t>detailed provisions</a:t>
            </a:r>
            <a:r>
              <a:rPr lang="en-US" dirty="0" smtClean="0"/>
              <a:t> on the exercise of the freedom of expression are </a:t>
            </a:r>
            <a:r>
              <a:rPr lang="en-US" b="1" i="1" dirty="0" smtClean="0"/>
              <a:t>laid down by an Act</a:t>
            </a:r>
            <a:r>
              <a:rPr lang="en-US" dirty="0" smtClean="0"/>
              <a:t>. Provisions on restrictions relating to pictorial </a:t>
            </a:r>
            <a:r>
              <a:rPr lang="en-US" dirty="0" err="1" smtClean="0"/>
              <a:t>programmes</a:t>
            </a:r>
            <a:r>
              <a:rPr lang="en-US" dirty="0" smtClean="0"/>
              <a:t> that are necessary for the protection of children may be laid down by an Act.</a:t>
            </a:r>
            <a:endParaRPr lang="fi-FI" dirty="0"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p:txBody>
          <a:bodyPr>
            <a:normAutofit fontScale="90000"/>
          </a:bodyPr>
          <a:lstStyle/>
          <a:p>
            <a:pPr lvl="0"/>
            <a:r>
              <a:rPr lang="fi-FI" dirty="0" err="1" smtClean="0"/>
              <a:t>Freedom</a:t>
            </a:r>
            <a:r>
              <a:rPr lang="fi-FI" dirty="0" smtClean="0"/>
              <a:t> of </a:t>
            </a:r>
            <a:r>
              <a:rPr lang="fi-FI" dirty="0" err="1" smtClean="0"/>
              <a:t>expression</a:t>
            </a:r>
            <a:r>
              <a:rPr lang="fi-FI" dirty="0" smtClean="0"/>
              <a:t> in </a:t>
            </a:r>
            <a:r>
              <a:rPr lang="fi-FI" dirty="0" err="1" smtClean="0"/>
              <a:t>conventions</a:t>
            </a:r>
            <a:r>
              <a:rPr lang="fi-FI" dirty="0" smtClean="0"/>
              <a:t> </a:t>
            </a:r>
            <a:endParaRPr lang="fi-FI" dirty="0"/>
          </a:p>
        </p:txBody>
      </p:sp>
      <p:sp>
        <p:nvSpPr>
          <p:cNvPr id="3" name="Sisällön paikkamerkki 2"/>
          <p:cNvSpPr>
            <a:spLocks noGrp="1"/>
          </p:cNvSpPr>
          <p:nvPr>
            <p:ph idx="1"/>
          </p:nvPr>
        </p:nvSpPr>
        <p:spPr/>
        <p:txBody>
          <a:bodyPr/>
          <a:lstStyle/>
          <a:p>
            <a:r>
              <a:rPr lang="fi-FI" dirty="0" smtClean="0"/>
              <a:t>UN: International </a:t>
            </a:r>
            <a:r>
              <a:rPr lang="fi-FI" dirty="0" err="1" smtClean="0"/>
              <a:t>Covenant</a:t>
            </a:r>
            <a:r>
              <a:rPr lang="fi-FI" dirty="0" smtClean="0"/>
              <a:t> on </a:t>
            </a:r>
            <a:r>
              <a:rPr lang="fi-FI" dirty="0" err="1" smtClean="0"/>
              <a:t>Civil</a:t>
            </a:r>
            <a:r>
              <a:rPr lang="fi-FI" dirty="0" smtClean="0"/>
              <a:t> and </a:t>
            </a:r>
            <a:r>
              <a:rPr lang="fi-FI" dirty="0" err="1" smtClean="0"/>
              <a:t>Political</a:t>
            </a:r>
            <a:r>
              <a:rPr lang="fi-FI" dirty="0" smtClean="0"/>
              <a:t> Rights Art. 19</a:t>
            </a:r>
          </a:p>
          <a:p>
            <a:r>
              <a:rPr lang="fi-FI" dirty="0" err="1" smtClean="0"/>
              <a:t>Council</a:t>
            </a:r>
            <a:r>
              <a:rPr lang="fi-FI" dirty="0" smtClean="0"/>
              <a:t> of </a:t>
            </a:r>
            <a:r>
              <a:rPr lang="fi-FI" dirty="0" err="1" smtClean="0"/>
              <a:t>Europe</a:t>
            </a:r>
            <a:r>
              <a:rPr lang="fi-FI" dirty="0" smtClean="0"/>
              <a:t>: The </a:t>
            </a:r>
            <a:r>
              <a:rPr lang="fi-FI" dirty="0" err="1" smtClean="0"/>
              <a:t>European</a:t>
            </a:r>
            <a:r>
              <a:rPr lang="fi-FI" dirty="0" smtClean="0"/>
              <a:t> </a:t>
            </a:r>
            <a:r>
              <a:rPr lang="fi-FI" dirty="0" err="1" smtClean="0"/>
              <a:t>Convention</a:t>
            </a:r>
            <a:r>
              <a:rPr lang="fi-FI" dirty="0" smtClean="0"/>
              <a:t> on Human Rights Art. 10</a:t>
            </a:r>
          </a:p>
          <a:p>
            <a:r>
              <a:rPr lang="fi-FI" dirty="0" smtClean="0"/>
              <a:t>EU: The Charter of </a:t>
            </a:r>
            <a:r>
              <a:rPr lang="fi-FI" dirty="0" err="1" smtClean="0"/>
              <a:t>Fundamental</a:t>
            </a:r>
            <a:r>
              <a:rPr lang="fi-FI" dirty="0" smtClean="0"/>
              <a:t> Rights of the </a:t>
            </a:r>
            <a:r>
              <a:rPr lang="fi-FI" dirty="0" err="1" smtClean="0"/>
              <a:t>European</a:t>
            </a:r>
            <a:r>
              <a:rPr lang="fi-FI" dirty="0" smtClean="0"/>
              <a:t> Union Art. 11</a:t>
            </a:r>
          </a:p>
          <a:p>
            <a:endParaRPr lang="fi-FI" dirty="0" smtClean="0"/>
          </a:p>
          <a:p>
            <a:endParaRPr lang="fi-FI"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p:txBody>
          <a:bodyPr>
            <a:normAutofit fontScale="90000"/>
          </a:bodyPr>
          <a:lstStyle/>
          <a:p>
            <a:r>
              <a:rPr lang="fi-FI" dirty="0" err="1" smtClean="0"/>
              <a:t>Council</a:t>
            </a:r>
            <a:r>
              <a:rPr lang="fi-FI" dirty="0" smtClean="0"/>
              <a:t> of </a:t>
            </a:r>
            <a:r>
              <a:rPr lang="fi-FI" dirty="0" err="1" smtClean="0"/>
              <a:t>Europe</a:t>
            </a:r>
            <a:r>
              <a:rPr lang="fi-FI" dirty="0" smtClean="0"/>
              <a:t>: The </a:t>
            </a:r>
            <a:r>
              <a:rPr lang="fi-FI" dirty="0" err="1" smtClean="0"/>
              <a:t>European</a:t>
            </a:r>
            <a:r>
              <a:rPr lang="fi-FI" dirty="0" smtClean="0"/>
              <a:t> </a:t>
            </a:r>
            <a:r>
              <a:rPr lang="fi-FI" dirty="0" err="1" smtClean="0"/>
              <a:t>Convention</a:t>
            </a:r>
            <a:r>
              <a:rPr lang="fi-FI" dirty="0" smtClean="0"/>
              <a:t> on Human Rights</a:t>
            </a:r>
            <a:endParaRPr lang="fi-FI" dirty="0"/>
          </a:p>
        </p:txBody>
      </p:sp>
      <p:sp>
        <p:nvSpPr>
          <p:cNvPr id="3" name="Sisällön paikkamerkki 2"/>
          <p:cNvSpPr>
            <a:spLocks noGrp="1"/>
          </p:cNvSpPr>
          <p:nvPr>
            <p:ph idx="1"/>
          </p:nvPr>
        </p:nvSpPr>
        <p:spPr/>
        <p:txBody>
          <a:bodyPr>
            <a:normAutofit/>
          </a:bodyPr>
          <a:lstStyle/>
          <a:p>
            <a:pPr>
              <a:buNone/>
            </a:pPr>
            <a:r>
              <a:rPr lang="fi-FI" dirty="0" smtClean="0"/>
              <a:t>ARTICLE 10</a:t>
            </a:r>
          </a:p>
          <a:p>
            <a:pPr>
              <a:buNone/>
            </a:pPr>
            <a:r>
              <a:rPr lang="fi-FI" b="1" dirty="0" err="1" smtClean="0"/>
              <a:t>Freedom</a:t>
            </a:r>
            <a:r>
              <a:rPr lang="fi-FI" b="1" dirty="0" smtClean="0"/>
              <a:t> of </a:t>
            </a:r>
            <a:r>
              <a:rPr lang="fi-FI" b="1" dirty="0" err="1" smtClean="0"/>
              <a:t>expression</a:t>
            </a:r>
            <a:endParaRPr lang="fi-FI" b="1" dirty="0" smtClean="0"/>
          </a:p>
          <a:p>
            <a:pPr>
              <a:buNone/>
            </a:pPr>
            <a:r>
              <a:rPr lang="en-US" dirty="0" smtClean="0"/>
              <a:t>1. Everyone has the right to freedom of expression. This right shall include freedom </a:t>
            </a:r>
            <a:r>
              <a:rPr lang="en-US" b="1" dirty="0" smtClean="0"/>
              <a:t>to hold opinions and to receive and impart information and ideas without interference by public authority and regardless of frontiers. </a:t>
            </a:r>
            <a:r>
              <a:rPr lang="en-US" dirty="0" smtClean="0"/>
              <a:t>This Article shall not prevent States from requiring the licensing of broadcasting, television or cinema enterprises.</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788808"/>
          </a:xfrm>
        </p:spPr>
        <p:txBody>
          <a:bodyPr>
            <a:normAutofit fontScale="90000"/>
          </a:bodyPr>
          <a:lstStyle/>
          <a:p>
            <a:r>
              <a:rPr lang="fi-FI" dirty="0" smtClean="0"/>
              <a:t>In </a:t>
            </a:r>
            <a:r>
              <a:rPr lang="fi-FI" dirty="0" err="1" smtClean="0"/>
              <a:t>what</a:t>
            </a:r>
            <a:r>
              <a:rPr lang="fi-FI" dirty="0" smtClean="0"/>
              <a:t> </a:t>
            </a:r>
            <a:r>
              <a:rPr lang="fi-FI" dirty="0" err="1" smtClean="0"/>
              <a:t>kind</a:t>
            </a:r>
            <a:r>
              <a:rPr lang="fi-FI" dirty="0" smtClean="0"/>
              <a:t> of </a:t>
            </a:r>
            <a:r>
              <a:rPr lang="fi-FI" dirty="0" err="1" smtClean="0"/>
              <a:t>situation</a:t>
            </a:r>
            <a:r>
              <a:rPr lang="fi-FI" dirty="0" smtClean="0"/>
              <a:t> </a:t>
            </a:r>
            <a:r>
              <a:rPr lang="fi-FI" dirty="0" err="1" smtClean="0"/>
              <a:t>it</a:t>
            </a:r>
            <a:r>
              <a:rPr lang="fi-FI" dirty="0" smtClean="0"/>
              <a:t> is </a:t>
            </a:r>
            <a:r>
              <a:rPr lang="fi-FI" dirty="0" err="1" smtClean="0"/>
              <a:t>possible</a:t>
            </a:r>
            <a:r>
              <a:rPr lang="fi-FI" dirty="0" smtClean="0"/>
              <a:t> to </a:t>
            </a:r>
            <a:r>
              <a:rPr lang="fi-FI" dirty="0" err="1" smtClean="0"/>
              <a:t>limit</a:t>
            </a:r>
            <a:r>
              <a:rPr lang="fi-FI" dirty="0" smtClean="0"/>
              <a:t> the </a:t>
            </a:r>
            <a:r>
              <a:rPr lang="fi-FI" dirty="0" err="1" smtClean="0"/>
              <a:t>freedom</a:t>
            </a:r>
            <a:r>
              <a:rPr lang="fi-FI" dirty="0" smtClean="0"/>
              <a:t> of </a:t>
            </a:r>
            <a:r>
              <a:rPr lang="fi-FI" dirty="0" err="1" smtClean="0"/>
              <a:t>expression</a:t>
            </a:r>
            <a:r>
              <a:rPr lang="fi-FI" dirty="0" smtClean="0"/>
              <a:t>?</a:t>
            </a:r>
            <a:endParaRPr lang="fi-FI" dirty="0"/>
          </a:p>
        </p:txBody>
      </p:sp>
      <p:sp>
        <p:nvSpPr>
          <p:cNvPr id="4" name="Sisällön paikkamerkki 3"/>
          <p:cNvSpPr>
            <a:spLocks noGrp="1"/>
          </p:cNvSpPr>
          <p:nvPr>
            <p:ph idx="1"/>
          </p:nvPr>
        </p:nvSpPr>
        <p:spPr>
          <a:xfrm>
            <a:off x="457200" y="2636912"/>
            <a:ext cx="8229600" cy="3687688"/>
          </a:xfrm>
        </p:spPr>
        <p:txBody>
          <a:bodyPr/>
          <a:lstStyle/>
          <a:p>
            <a:pPr>
              <a:buNone/>
            </a:pPr>
            <a:endParaRPr lang="fi-FI" dirty="0" smtClean="0"/>
          </a:p>
          <a:p>
            <a:pPr>
              <a:buNone/>
            </a:pPr>
            <a:endParaRPr lang="fi-FI"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a:xfrm>
            <a:off x="467544" y="2924944"/>
            <a:ext cx="8229600" cy="1224136"/>
          </a:xfrm>
        </p:spPr>
        <p:txBody>
          <a:bodyPr>
            <a:normAutofit fontScale="90000"/>
          </a:bodyPr>
          <a:lstStyle/>
          <a:p>
            <a:pPr algn="ctr"/>
            <a:r>
              <a:rPr lang="fi-FI" sz="7300" dirty="0" err="1" smtClean="0"/>
              <a:t>Conflict</a:t>
            </a:r>
            <a:r>
              <a:rPr lang="fi-FI" sz="7300" dirty="0" smtClean="0"/>
              <a:t>!</a:t>
            </a:r>
            <a:r>
              <a:rPr lang="fi-FI" dirty="0" smtClean="0"/>
              <a:t/>
            </a:r>
            <a:br>
              <a:rPr lang="fi-FI" dirty="0" smtClean="0"/>
            </a:br>
            <a:endParaRPr lang="fi-FI" dirty="0"/>
          </a:p>
        </p:txBody>
      </p:sp>
      <p:sp>
        <p:nvSpPr>
          <p:cNvPr id="3" name="Sisällön paikkamerkki 2"/>
          <p:cNvSpPr>
            <a:spLocks noGrp="1"/>
          </p:cNvSpPr>
          <p:nvPr>
            <p:ph idx="1"/>
          </p:nvPr>
        </p:nvSpPr>
        <p:spPr/>
        <p:txBody>
          <a:bodyPr/>
          <a:lstStyle/>
          <a:p>
            <a:pPr>
              <a:buNone/>
            </a:pPr>
            <a:r>
              <a:rPr lang="fi-FI" dirty="0" smtClean="0"/>
              <a:t> </a:t>
            </a:r>
            <a:endParaRPr lang="fi-FI"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fi-FI" dirty="0" err="1" smtClean="0"/>
              <a:t>Council</a:t>
            </a:r>
            <a:r>
              <a:rPr lang="fi-FI" dirty="0" smtClean="0"/>
              <a:t> of </a:t>
            </a:r>
            <a:r>
              <a:rPr lang="fi-FI" dirty="0" err="1" smtClean="0"/>
              <a:t>Europe</a:t>
            </a:r>
            <a:r>
              <a:rPr lang="fi-FI" dirty="0" smtClean="0"/>
              <a:t>: The </a:t>
            </a:r>
            <a:r>
              <a:rPr lang="fi-FI" dirty="0" err="1" smtClean="0"/>
              <a:t>ECtHR</a:t>
            </a:r>
            <a:r>
              <a:rPr lang="fi-FI" dirty="0" smtClean="0"/>
              <a:t> Art. 10 </a:t>
            </a:r>
            <a:r>
              <a:rPr lang="fi-FI" dirty="0" err="1" smtClean="0"/>
              <a:t>continues</a:t>
            </a:r>
            <a:r>
              <a:rPr lang="fi-FI" dirty="0" smtClean="0"/>
              <a:t>…</a:t>
            </a:r>
            <a:endParaRPr lang="fi-FI" dirty="0"/>
          </a:p>
        </p:txBody>
      </p:sp>
      <p:sp>
        <p:nvSpPr>
          <p:cNvPr id="3" name="Content Placeholder 2"/>
          <p:cNvSpPr>
            <a:spLocks noGrp="1"/>
          </p:cNvSpPr>
          <p:nvPr>
            <p:ph idx="1"/>
          </p:nvPr>
        </p:nvSpPr>
        <p:spPr/>
        <p:txBody>
          <a:bodyPr>
            <a:normAutofit lnSpcReduction="10000"/>
          </a:bodyPr>
          <a:lstStyle/>
          <a:p>
            <a:r>
              <a:rPr lang="en-US" dirty="0" smtClean="0"/>
              <a:t>2. The exercise of these freedoms, since it carries with it duties and responsibilities, </a:t>
            </a:r>
            <a:r>
              <a:rPr lang="en-US" b="1" dirty="0" smtClean="0"/>
              <a:t>may be subject to such formalities, conditions, restrictions or penalties</a:t>
            </a:r>
            <a:r>
              <a:rPr lang="en-US" dirty="0" smtClean="0"/>
              <a:t> as are </a:t>
            </a:r>
            <a:r>
              <a:rPr lang="en-US" b="1" dirty="0" smtClean="0"/>
              <a:t>prescribed by law</a:t>
            </a:r>
            <a:r>
              <a:rPr lang="en-US" dirty="0" smtClean="0"/>
              <a:t> and are </a:t>
            </a:r>
            <a:r>
              <a:rPr lang="en-US" b="1" dirty="0" smtClean="0"/>
              <a:t>necessary</a:t>
            </a:r>
            <a:r>
              <a:rPr lang="en-US" dirty="0" smtClean="0"/>
              <a:t> </a:t>
            </a:r>
            <a:r>
              <a:rPr lang="en-US" b="1" dirty="0" smtClean="0"/>
              <a:t>in a democratic society, </a:t>
            </a:r>
            <a:r>
              <a:rPr lang="en-US" dirty="0" smtClean="0"/>
              <a:t>in the interests of national security, territorial integrity or public safety, for the prevention of disorder or crime, for the protection of health or morals, for the protection of the reputation or rights of others, for preventing the disclosure of information received in confidence, or for maintaining the authority and impartiality </a:t>
            </a:r>
            <a:r>
              <a:rPr lang="fi-FI" dirty="0" smtClean="0"/>
              <a:t>of the </a:t>
            </a:r>
            <a:r>
              <a:rPr lang="fi-FI" dirty="0" err="1" smtClean="0"/>
              <a:t>judiciary</a:t>
            </a:r>
            <a:r>
              <a:rPr lang="fi-FI" dirty="0" smtClean="0"/>
              <a:t>.</a:t>
            </a:r>
          </a:p>
          <a:p>
            <a:endParaRPr lang="fi-FI"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p:txBody>
          <a:bodyPr>
            <a:normAutofit/>
          </a:bodyPr>
          <a:lstStyle/>
          <a:p>
            <a:r>
              <a:rPr lang="en-GB" b="1" dirty="0" smtClean="0"/>
              <a:t>CASE OF KARSAI v. HUNGARY</a:t>
            </a:r>
            <a:endParaRPr lang="fi-FI" dirty="0"/>
          </a:p>
        </p:txBody>
      </p:sp>
      <p:sp>
        <p:nvSpPr>
          <p:cNvPr id="3" name="Sisällön paikkamerkki 2"/>
          <p:cNvSpPr>
            <a:spLocks noGrp="1"/>
          </p:cNvSpPr>
          <p:nvPr>
            <p:ph idx="1"/>
          </p:nvPr>
        </p:nvSpPr>
        <p:spPr/>
        <p:txBody>
          <a:bodyPr/>
          <a:lstStyle/>
          <a:p>
            <a:pPr>
              <a:buNone/>
            </a:pPr>
            <a:endParaRPr lang="en-GB" i="1" dirty="0" smtClean="0"/>
          </a:p>
          <a:p>
            <a:r>
              <a:rPr lang="en-US" dirty="0" smtClean="0"/>
              <a:t>applicant’s right to </a:t>
            </a:r>
            <a:r>
              <a:rPr lang="en-US" u="sng" dirty="0" smtClean="0"/>
              <a:t>freedom of expression </a:t>
            </a:r>
            <a:r>
              <a:rPr lang="en-US" dirty="0" smtClean="0"/>
              <a:t>and the </a:t>
            </a:r>
            <a:r>
              <a:rPr lang="en-US" u="sng" dirty="0" smtClean="0"/>
              <a:t>general interest in promoting this freedom </a:t>
            </a:r>
            <a:r>
              <a:rPr lang="en-US" dirty="0" smtClean="0"/>
              <a:t>where </a:t>
            </a:r>
            <a:r>
              <a:rPr lang="en-US" u="sng" dirty="0" smtClean="0"/>
              <a:t>issues of public interest </a:t>
            </a:r>
            <a:r>
              <a:rPr lang="en-US" dirty="0" smtClean="0"/>
              <a:t>were concerned</a:t>
            </a:r>
          </a:p>
          <a:p>
            <a:pPr>
              <a:buNone/>
            </a:pPr>
            <a:endParaRPr lang="en-US" dirty="0" smtClean="0">
              <a:solidFill>
                <a:srgbClr val="FF0000"/>
              </a:solidFill>
            </a:endParaRPr>
          </a:p>
          <a:p>
            <a:r>
              <a:rPr lang="en-US" dirty="0" smtClean="0">
                <a:solidFill>
                  <a:srgbClr val="FF0000"/>
                </a:solidFill>
              </a:rPr>
              <a:t>=&gt; violation of Article 10?</a:t>
            </a:r>
            <a:endParaRPr lang="fi-FI" dirty="0" smtClean="0">
              <a:solidFill>
                <a:srgbClr val="FF0000"/>
              </a:solidFill>
            </a:endParaRPr>
          </a:p>
          <a:p>
            <a:endParaRPr lang="fi-FI" dirty="0" smtClean="0"/>
          </a:p>
          <a:p>
            <a:pPr>
              <a:buNone/>
            </a:pPr>
            <a:endParaRPr lang="fi-FI" dirty="0" smtClean="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a:spLocks noGrp="1"/>
          </p:cNvSpPr>
          <p:nvPr>
            <p:ph type="title"/>
          </p:nvPr>
        </p:nvSpPr>
        <p:spPr/>
        <p:txBody>
          <a:bodyPr>
            <a:normAutofit fontScale="90000"/>
          </a:bodyPr>
          <a:lstStyle/>
          <a:p>
            <a:r>
              <a:rPr lang="en-US" dirty="0" smtClean="0"/>
              <a:t>The applicant: Mr. </a:t>
            </a:r>
            <a:r>
              <a:rPr lang="en-US" dirty="0" err="1" smtClean="0"/>
              <a:t>Karsai</a:t>
            </a:r>
            <a:r>
              <a:rPr lang="en-US" dirty="0" smtClean="0"/>
              <a:t>, historian and university professor</a:t>
            </a:r>
          </a:p>
        </p:txBody>
      </p:sp>
      <p:sp>
        <p:nvSpPr>
          <p:cNvPr id="3" name="Sisällön paikkamerkki 2"/>
          <p:cNvSpPr>
            <a:spLocks noGrp="1"/>
          </p:cNvSpPr>
          <p:nvPr>
            <p:ph idx="1"/>
          </p:nvPr>
        </p:nvSpPr>
        <p:spPr/>
        <p:txBody>
          <a:bodyPr>
            <a:normAutofit lnSpcReduction="10000"/>
          </a:bodyPr>
          <a:lstStyle/>
          <a:p>
            <a:r>
              <a:rPr lang="en-US" dirty="0" smtClean="0"/>
              <a:t>In 2004: a </a:t>
            </a:r>
            <a:r>
              <a:rPr lang="en-US" b="1" dirty="0" smtClean="0"/>
              <a:t>public debate </a:t>
            </a:r>
            <a:r>
              <a:rPr lang="en-US" dirty="0" smtClean="0"/>
              <a:t>in Hungary as to whether a statue should be set up to commemorate the former Prime Minister </a:t>
            </a:r>
            <a:r>
              <a:rPr lang="en-US" dirty="0" err="1" smtClean="0"/>
              <a:t>Pál</a:t>
            </a:r>
            <a:r>
              <a:rPr lang="en-US" dirty="0" smtClean="0"/>
              <a:t> </a:t>
            </a:r>
            <a:r>
              <a:rPr lang="en-US" dirty="0" err="1" smtClean="0"/>
              <a:t>Teleki</a:t>
            </a:r>
            <a:endParaRPr lang="en-US" dirty="0" smtClean="0"/>
          </a:p>
          <a:p>
            <a:pPr lvl="1"/>
            <a:r>
              <a:rPr lang="fi-FI" dirty="0" smtClean="0"/>
              <a:t>In </a:t>
            </a:r>
            <a:r>
              <a:rPr lang="fi-FI" dirty="0" err="1" smtClean="0"/>
              <a:t>that</a:t>
            </a:r>
            <a:r>
              <a:rPr lang="fi-FI" dirty="0" smtClean="0"/>
              <a:t> </a:t>
            </a:r>
            <a:r>
              <a:rPr lang="fi-FI" dirty="0" err="1" smtClean="0"/>
              <a:t>context</a:t>
            </a:r>
            <a:r>
              <a:rPr lang="fi-FI" dirty="0" smtClean="0"/>
              <a:t> Mr. </a:t>
            </a:r>
            <a:r>
              <a:rPr lang="fi-FI" dirty="0" err="1" smtClean="0"/>
              <a:t>Karsai</a:t>
            </a:r>
            <a:r>
              <a:rPr lang="fi-FI" dirty="0" smtClean="0"/>
              <a:t> </a:t>
            </a:r>
            <a:r>
              <a:rPr lang="fi-FI" dirty="0" err="1" smtClean="0"/>
              <a:t>publicly</a:t>
            </a:r>
            <a:r>
              <a:rPr lang="fi-FI" dirty="0" smtClean="0"/>
              <a:t> </a:t>
            </a:r>
            <a:r>
              <a:rPr lang="fi-FI" dirty="0" err="1" smtClean="0"/>
              <a:t>stated</a:t>
            </a:r>
            <a:r>
              <a:rPr lang="fi-FI" dirty="0" smtClean="0"/>
              <a:t> </a:t>
            </a:r>
            <a:r>
              <a:rPr lang="fi-FI" dirty="0" err="1" smtClean="0"/>
              <a:t>that</a:t>
            </a:r>
            <a:r>
              <a:rPr lang="fi-FI" dirty="0" smtClean="0"/>
              <a:t> </a:t>
            </a:r>
            <a:r>
              <a:rPr lang="fi-FI" dirty="0" err="1" smtClean="0"/>
              <a:t>Teleki</a:t>
            </a:r>
            <a:r>
              <a:rPr lang="fi-FI" dirty="0" smtClean="0"/>
              <a:t> </a:t>
            </a:r>
            <a:r>
              <a:rPr lang="fi-FI" dirty="0" err="1" smtClean="0"/>
              <a:t>had</a:t>
            </a:r>
            <a:r>
              <a:rPr lang="fi-FI" dirty="0" smtClean="0"/>
              <a:t> </a:t>
            </a:r>
            <a:r>
              <a:rPr lang="fi-FI" dirty="0" err="1" smtClean="0"/>
              <a:t>been</a:t>
            </a:r>
            <a:r>
              <a:rPr lang="fi-FI" dirty="0" smtClean="0"/>
              <a:t> </a:t>
            </a:r>
            <a:r>
              <a:rPr lang="fi-FI" dirty="0" err="1" smtClean="0"/>
              <a:t>responsible</a:t>
            </a:r>
            <a:r>
              <a:rPr lang="fi-FI" dirty="0" smtClean="0"/>
              <a:t> for </a:t>
            </a:r>
            <a:r>
              <a:rPr lang="fi-FI" dirty="0" err="1" smtClean="0"/>
              <a:t>substantial</a:t>
            </a:r>
            <a:r>
              <a:rPr lang="fi-FI" dirty="0" smtClean="0"/>
              <a:t> </a:t>
            </a:r>
            <a:r>
              <a:rPr lang="fi-FI" b="1" dirty="0" err="1" smtClean="0"/>
              <a:t>anti-Semitic</a:t>
            </a:r>
            <a:r>
              <a:rPr lang="fi-FI" b="1" dirty="0" smtClean="0"/>
              <a:t> </a:t>
            </a:r>
            <a:r>
              <a:rPr lang="fi-FI" b="1" dirty="0" err="1" smtClean="0"/>
              <a:t>legislation</a:t>
            </a:r>
            <a:r>
              <a:rPr lang="fi-FI" b="1" dirty="0" smtClean="0"/>
              <a:t> as </a:t>
            </a:r>
            <a:r>
              <a:rPr lang="fi-FI" b="1" dirty="0" err="1" smtClean="0"/>
              <a:t>well</a:t>
            </a:r>
            <a:r>
              <a:rPr lang="fi-FI" b="1" dirty="0" smtClean="0"/>
              <a:t> as for </a:t>
            </a:r>
            <a:r>
              <a:rPr lang="fi-FI" b="1" dirty="0" err="1" smtClean="0"/>
              <a:t>dragging</a:t>
            </a:r>
            <a:r>
              <a:rPr lang="fi-FI" b="1" dirty="0" smtClean="0"/>
              <a:t> </a:t>
            </a:r>
            <a:r>
              <a:rPr lang="fi-FI" b="1" dirty="0" err="1" smtClean="0"/>
              <a:t>Hungary</a:t>
            </a:r>
            <a:r>
              <a:rPr lang="fi-FI" b="1" dirty="0" smtClean="0"/>
              <a:t> into World </a:t>
            </a:r>
            <a:r>
              <a:rPr lang="fi-FI" b="1" dirty="0" err="1" smtClean="0"/>
              <a:t>War</a:t>
            </a:r>
            <a:r>
              <a:rPr lang="fi-FI" b="1" dirty="0" smtClean="0"/>
              <a:t> II.</a:t>
            </a:r>
          </a:p>
          <a:p>
            <a:r>
              <a:rPr lang="en-GB" dirty="0" smtClean="0">
                <a:solidFill>
                  <a:srgbClr val="FF0000"/>
                </a:solidFill>
              </a:rPr>
              <a:t>Mr. </a:t>
            </a:r>
            <a:r>
              <a:rPr lang="en-GB" dirty="0" err="1" smtClean="0">
                <a:solidFill>
                  <a:srgbClr val="FF0000"/>
                </a:solidFill>
              </a:rPr>
              <a:t>Karsai</a:t>
            </a:r>
            <a:r>
              <a:rPr lang="en-GB" dirty="0" smtClean="0">
                <a:solidFill>
                  <a:srgbClr val="FF0000"/>
                </a:solidFill>
              </a:rPr>
              <a:t> published an article on this subject, </a:t>
            </a:r>
            <a:r>
              <a:rPr lang="en-GB" b="1" dirty="0" smtClean="0">
                <a:solidFill>
                  <a:srgbClr val="FF0000"/>
                </a:solidFill>
              </a:rPr>
              <a:t>criticising the right-wing media, including a certain Mr B.T</a:t>
            </a:r>
            <a:r>
              <a:rPr lang="en-GB" b="1" dirty="0" smtClean="0"/>
              <a:t>., </a:t>
            </a:r>
            <a:r>
              <a:rPr lang="en-GB" dirty="0" smtClean="0"/>
              <a:t>for praising </a:t>
            </a:r>
            <a:r>
              <a:rPr lang="en-GB" dirty="0" err="1" smtClean="0"/>
              <a:t>Teleki’s</a:t>
            </a:r>
            <a:r>
              <a:rPr lang="en-GB" dirty="0" smtClean="0"/>
              <a:t> role and for making anti-Semitic statements</a:t>
            </a:r>
            <a:endParaRPr lang="fi-FI" dirty="0" smtClean="0"/>
          </a:p>
          <a:p>
            <a:endParaRPr lang="fi-FI" dirty="0" smtClean="0"/>
          </a:p>
          <a:p>
            <a:endParaRPr lang="fi-FI"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Virta">
  <a:themeElements>
    <a:clrScheme name="Virta">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Virta">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Virta">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239</TotalTime>
  <Words>724</Words>
  <Application>Microsoft Office PowerPoint</Application>
  <PresentationFormat>Näytössä katseltava diaesitys (4:3)</PresentationFormat>
  <Paragraphs>51</Paragraphs>
  <Slides>13</Slides>
  <Notes>0</Notes>
  <HiddenSlides>0</HiddenSlides>
  <MMClips>0</MMClips>
  <ScaleCrop>false</ScaleCrop>
  <HeadingPairs>
    <vt:vector size="4" baseType="variant">
      <vt:variant>
        <vt:lpstr>Teema</vt:lpstr>
      </vt:variant>
      <vt:variant>
        <vt:i4>1</vt:i4>
      </vt:variant>
      <vt:variant>
        <vt:lpstr>Dian otsikot</vt:lpstr>
      </vt:variant>
      <vt:variant>
        <vt:i4>13</vt:i4>
      </vt:variant>
    </vt:vector>
  </HeadingPairs>
  <TitlesOfParts>
    <vt:vector size="14" baseType="lpstr">
      <vt:lpstr>Virta</vt:lpstr>
      <vt:lpstr>Freedom of expression</vt:lpstr>
      <vt:lpstr>Freedom of expression in the Constitution Act of Finland </vt:lpstr>
      <vt:lpstr>Freedom of expression in conventions </vt:lpstr>
      <vt:lpstr>Council of Europe: The European Convention on Human Rights</vt:lpstr>
      <vt:lpstr>In what kind of situation it is possible to limit the freedom of expression?</vt:lpstr>
      <vt:lpstr>Conflict! </vt:lpstr>
      <vt:lpstr>Council of Europe: The ECtHR Art. 10 continues…</vt:lpstr>
      <vt:lpstr>CASE OF KARSAI v. HUNGARY</vt:lpstr>
      <vt:lpstr>The applicant: Mr. Karsai, historian and university professor</vt:lpstr>
      <vt:lpstr>B.T. brought a civil action against the applicant</vt:lpstr>
      <vt:lpstr>The applicant complained to European Court of Human Rights</vt:lpstr>
      <vt:lpstr>ECHR: The court’s assesment</vt:lpstr>
      <vt:lpstr>The Court concluded:</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Freedom of expression</dc:title>
  <dc:creator>Tuija</dc:creator>
  <cp:lastModifiedBy>Tuija</cp:lastModifiedBy>
  <cp:revision>38</cp:revision>
  <dcterms:created xsi:type="dcterms:W3CDTF">2012-03-18T18:46:36Z</dcterms:created>
  <dcterms:modified xsi:type="dcterms:W3CDTF">2012-03-20T06:31:39Z</dcterms:modified>
</cp:coreProperties>
</file>

<file path=docProps/thumbnail.jpeg>
</file>